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Kalam" panose="020B0604020202020204" charset="0"/>
      <p:regular r:id="rId14"/>
      <p:bold r:id="rId15"/>
    </p:embeddedFont>
    <p:embeddedFont>
      <p:font typeface="Merriweather"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35f391192_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 name="Google Shape;4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7ea60a4703_3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ea60a470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Deniers are spread across the globe and show a limited network to each other </a:t>
            </a:r>
            <a:endParaRPr/>
          </a:p>
          <a:p>
            <a:pPr marL="0" lvl="0" indent="0" algn="l" rtl="0">
              <a:spcBef>
                <a:spcPts val="0"/>
              </a:spcBef>
              <a:spcAft>
                <a:spcPts val="0"/>
              </a:spcAft>
              <a:buNone/>
            </a:pPr>
            <a:r>
              <a:rPr lang="en"/>
              <a:t>They believe in esoteric ideologies such as Beachmilk with his sun not co2 and don’t buy from EU (brexit)</a:t>
            </a:r>
            <a:endParaRPr/>
          </a:p>
          <a:p>
            <a:pPr marL="0" lvl="0" indent="0" algn="l" rtl="0">
              <a:spcBef>
                <a:spcPts val="0"/>
              </a:spcBef>
              <a:spcAft>
                <a:spcPts val="0"/>
              </a:spcAft>
              <a:buNone/>
            </a:pPr>
            <a:r>
              <a:rPr lang="en"/>
              <a:t>One interesting thing is that when you look at the supporters they don’t categorise themselves from their country whereas the deniers actually mention it in their bio which made us believe deniers have strong nationalist attributes and are more politically inclined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35ed75ccf_04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5ed75ccf_01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7e8ee34f60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7e8ee34f6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Since we have the tag of the all the tweets, we decide to look separately into the supporters/denier of climate change and see. </a:t>
            </a:r>
            <a:endParaRPr/>
          </a:p>
          <a:p>
            <a:pPr marL="0" lvl="0" indent="0" algn="l" rtl="0">
              <a:spcBef>
                <a:spcPts val="0"/>
              </a:spcBef>
              <a:spcAft>
                <a:spcPts val="0"/>
              </a:spcAft>
              <a:buNone/>
            </a:pPr>
            <a:r>
              <a:rPr lang="en"/>
              <a:t>From the graph we can see that there are a lot of communities, but all closely connected to each other. </a:t>
            </a:r>
            <a:endParaRPr/>
          </a:p>
          <a:p>
            <a:pPr marL="0" lvl="0" indent="0" algn="l" rtl="0">
              <a:spcBef>
                <a:spcPts val="0"/>
              </a:spcBef>
              <a:spcAft>
                <a:spcPts val="0"/>
              </a:spcAft>
              <a:buNone/>
            </a:pPr>
            <a:r>
              <a:rPr lang="en"/>
              <a:t>There are few groups that stand out more, so we looked in to the center of this communities to find the influencers </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7e6e4124f3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7e6e4124f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biggest community on the bottom left belongs to Greta, the teenager activist whose campaigning has gained international recognition.</a:t>
            </a:r>
            <a:endParaRPr/>
          </a:p>
          <a:p>
            <a:pPr marL="0" lvl="0" indent="0" algn="l" rtl="0">
              <a:spcBef>
                <a:spcPts val="0"/>
              </a:spcBef>
              <a:spcAft>
                <a:spcPts val="0"/>
              </a:spcAft>
              <a:buNone/>
            </a:pPr>
            <a:r>
              <a:rPr lang="en"/>
              <a:t>In the middle we have a lot smaller communities that has a lot of young influencers like Bob, they could potentially be homophilies. </a:t>
            </a:r>
            <a:endParaRPr/>
          </a:p>
          <a:p>
            <a:pPr marL="0" lvl="0" indent="0" algn="l" rtl="0">
              <a:spcBef>
                <a:spcPts val="0"/>
              </a:spcBef>
              <a:spcAft>
                <a:spcPts val="0"/>
              </a:spcAft>
              <a:buNone/>
            </a:pPr>
            <a:r>
              <a:rPr lang="en"/>
              <a:t>Alex is a environmentalist public speaker, Arik is owner of a solar power company. We can see that they are more of the business side of the supports.</a:t>
            </a:r>
            <a:endParaRPr/>
          </a:p>
          <a:p>
            <a:pPr marL="0" lvl="0" indent="0" algn="l" rtl="0">
              <a:spcBef>
                <a:spcPts val="0"/>
              </a:spcBef>
              <a:spcAft>
                <a:spcPts val="0"/>
              </a:spcAft>
              <a:buNone/>
            </a:pPr>
            <a:endParaRPr/>
          </a:p>
          <a:p>
            <a:pPr marL="0" lvl="0" indent="0" algn="l" rtl="0">
              <a:spcBef>
                <a:spcPts val="0"/>
              </a:spcBef>
              <a:spcAft>
                <a:spcPts val="0"/>
              </a:spcAft>
              <a:buNone/>
            </a:pPr>
            <a:r>
              <a:rPr lang="en"/>
              <a:t>Interestingly to note is that Tom Nelson is actually a climate change denier, but he frequently uses positive hashtags to interact with the supporters  </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7e8ee34f60_0_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7e8ee34f6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7 big communities with purple one as the biggest, dispersed and independent. </a:t>
            </a:r>
            <a:endParaRPr/>
          </a:p>
          <a:p>
            <a:pPr marL="0" lvl="0" indent="0" algn="l" rtl="0">
              <a:spcBef>
                <a:spcPts val="0"/>
              </a:spcBef>
              <a:spcAft>
                <a:spcPts val="0"/>
              </a:spcAft>
              <a:buNone/>
            </a:pPr>
            <a:r>
              <a:rPr lang="en"/>
              <a:t>Especially, if we look at the bottom cluster, the pink one, we can see this cluster doesn’t have much interaction with the rest of clusters. It is just connected by a few persons. </a:t>
            </a:r>
            <a:endParaRPr/>
          </a:p>
          <a:p>
            <a:pPr marL="0" lvl="0" indent="0" algn="l" rtl="0">
              <a:spcBef>
                <a:spcPts val="0"/>
              </a:spcBef>
              <a:spcAft>
                <a:spcPts val="0"/>
              </a:spcAft>
              <a:buNone/>
            </a:pPr>
            <a:r>
              <a:rPr lang="en"/>
              <a:t>While top part of the  deniers communities have more interactions, retweeting happening, but not as strong as the ones showed by the supporters communities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e9fbcb099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e9fbcb0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 each community, we were able to identify the influencer and looked into their twitter accounts.</a:t>
            </a:r>
            <a:endParaRPr/>
          </a:p>
          <a:p>
            <a:pPr marL="0" lvl="0" indent="0" algn="l" rtl="0">
              <a:spcBef>
                <a:spcPts val="0"/>
              </a:spcBef>
              <a:spcAft>
                <a:spcPts val="0"/>
              </a:spcAft>
              <a:buNone/>
            </a:pPr>
            <a:r>
              <a:rPr lang="en"/>
              <a:t>Here are a few things we found interesting.</a:t>
            </a:r>
            <a:endParaRPr/>
          </a:p>
          <a:p>
            <a:pPr marL="0" lvl="0" indent="0" algn="l" rtl="0">
              <a:spcBef>
                <a:spcPts val="0"/>
              </a:spcBef>
              <a:spcAft>
                <a:spcPts val="0"/>
              </a:spcAft>
              <a:buNone/>
            </a:pPr>
            <a:r>
              <a:rPr lang="en"/>
              <a:t>For example, Beachmilk, he is a person who strongly believes in that sun places a role in regulating the climate, instead of carbon dioxide </a:t>
            </a:r>
            <a:endParaRPr/>
          </a:p>
          <a:p>
            <a:pPr marL="0" lvl="0" indent="0" algn="l" rtl="0">
              <a:spcBef>
                <a:spcPts val="0"/>
              </a:spcBef>
              <a:spcAft>
                <a:spcPts val="0"/>
              </a:spcAft>
              <a:buNone/>
            </a:pPr>
            <a:r>
              <a:rPr lang="en"/>
              <a:t>Left bottom one, Don’t buy from EU, from his name, we can clear see his political affiliation. </a:t>
            </a:r>
            <a:endParaRPr/>
          </a:p>
          <a:p>
            <a:pPr marL="0" lvl="0" indent="0" algn="l" rtl="0">
              <a:spcBef>
                <a:spcPts val="0"/>
              </a:spcBef>
              <a:spcAft>
                <a:spcPts val="0"/>
              </a:spcAft>
              <a:buNone/>
            </a:pPr>
            <a:r>
              <a:rPr lang="en"/>
              <a:t>On the other side, we were able to see the influencers are very international, we have people from UK, Brasil, Australia, US.</a:t>
            </a:r>
            <a:endParaRPr/>
          </a:p>
          <a:p>
            <a:pPr marL="0" lvl="0" indent="0" algn="l" rtl="0">
              <a:spcBef>
                <a:spcPts val="0"/>
              </a:spcBef>
              <a:spcAft>
                <a:spcPts val="0"/>
              </a:spcAft>
              <a:buNone/>
            </a:pPr>
            <a:endParaRPr/>
          </a:p>
          <a:p>
            <a:pPr marL="0" lvl="0" indent="0" algn="l" rtl="0">
              <a:spcBef>
                <a:spcPts val="0"/>
              </a:spcBef>
              <a:spcAft>
                <a:spcPts val="0"/>
              </a:spcAft>
              <a:buNone/>
            </a:pPr>
            <a:r>
              <a:rPr lang="en"/>
              <a:t>International </a:t>
            </a:r>
            <a:endParaRPr/>
          </a:p>
          <a:p>
            <a:pPr marL="0" lvl="0" indent="0" algn="l" rtl="0">
              <a:spcBef>
                <a:spcPts val="0"/>
              </a:spcBef>
              <a:spcAft>
                <a:spcPts val="0"/>
              </a:spcAft>
              <a:buNone/>
            </a:pPr>
            <a:r>
              <a:rPr lang="en"/>
              <a:t> clusterclimatehoax </a:t>
            </a:r>
            <a:endParaRPr/>
          </a:p>
          <a:p>
            <a:pPr marL="0" lvl="0" indent="0" algn="l" rtl="0">
              <a:spcBef>
                <a:spcPts val="0"/>
              </a:spcBef>
              <a:spcAft>
                <a:spcPts val="0"/>
              </a:spcAft>
              <a:buNone/>
            </a:pPr>
            <a:r>
              <a:rPr lang="en"/>
              <a:t>climatehysetria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7e8ee34f60_0_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7e8ee34f60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7e8ee34f60_0_1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7e8ee34f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Homophily - Greta Thunberg</a:t>
            </a:r>
            <a:endParaRPr/>
          </a:p>
          <a:p>
            <a:pPr marL="0" lvl="0" indent="0" algn="l" rtl="0">
              <a:spcBef>
                <a:spcPts val="0"/>
              </a:spcBef>
              <a:spcAft>
                <a:spcPts val="0"/>
              </a:spcAft>
              <a:buNone/>
            </a:pPr>
            <a:r>
              <a:rPr lang="en"/>
              <a:t>Influencers - Bob Matovu</a:t>
            </a:r>
            <a:endParaRPr/>
          </a:p>
          <a:p>
            <a:pPr marL="0" lvl="0" indent="0" algn="l" rtl="0">
              <a:spcBef>
                <a:spcPts val="0"/>
              </a:spcBef>
              <a:spcAft>
                <a:spcPts val="0"/>
              </a:spcAft>
              <a:buNone/>
            </a:pPr>
            <a:r>
              <a:rPr lang="en"/>
              <a:t>Business Focused - Alex Verbeek and Alex Ring</a:t>
            </a:r>
            <a:endParaRPr/>
          </a:p>
          <a:p>
            <a:pPr marL="0" lvl="0" indent="0" algn="l" rtl="0">
              <a:spcBef>
                <a:spcPts val="0"/>
              </a:spcBef>
              <a:spcAft>
                <a:spcPts val="0"/>
              </a:spcAft>
              <a:buNone/>
            </a:pPr>
            <a:r>
              <a:rPr lang="en"/>
              <a:t>Shrewd Deniers - Tom Nelson </a:t>
            </a:r>
            <a:endParaRPr/>
          </a:p>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308200" y="1991825"/>
            <a:ext cx="4226100" cy="1159800"/>
          </a:xfrm>
          <a:prstGeom prst="rect">
            <a:avLst/>
          </a:prstGeom>
        </p:spPr>
        <p:txBody>
          <a:bodyPr spcFirstLastPara="1" wrap="square" lIns="0" tIns="0" rIns="0" bIns="0" anchor="ctr" anchorCtr="0">
            <a:noAutofit/>
          </a:bodyPr>
          <a:lstStyle>
            <a:lvl1pPr lvl="0">
              <a:spcBef>
                <a:spcPts val="0"/>
              </a:spcBef>
              <a:spcAft>
                <a:spcPts val="0"/>
              </a:spcAft>
              <a:buClr>
                <a:schemeClr val="accent3"/>
              </a:buClr>
              <a:buSzPts val="5600"/>
              <a:buNone/>
              <a:defRPr sz="5600">
                <a:solidFill>
                  <a:schemeClr val="accent3"/>
                </a:solidFill>
              </a:defRPr>
            </a:lvl1pPr>
            <a:lvl2pPr lvl="1">
              <a:spcBef>
                <a:spcPts val="0"/>
              </a:spcBef>
              <a:spcAft>
                <a:spcPts val="0"/>
              </a:spcAft>
              <a:buClr>
                <a:schemeClr val="accent3"/>
              </a:buClr>
              <a:buSzPts val="5600"/>
              <a:buNone/>
              <a:defRPr sz="5600">
                <a:solidFill>
                  <a:schemeClr val="accent3"/>
                </a:solidFill>
              </a:defRPr>
            </a:lvl2pPr>
            <a:lvl3pPr lvl="2">
              <a:spcBef>
                <a:spcPts val="0"/>
              </a:spcBef>
              <a:spcAft>
                <a:spcPts val="0"/>
              </a:spcAft>
              <a:buClr>
                <a:schemeClr val="accent3"/>
              </a:buClr>
              <a:buSzPts val="5600"/>
              <a:buNone/>
              <a:defRPr sz="5600">
                <a:solidFill>
                  <a:schemeClr val="accent3"/>
                </a:solidFill>
              </a:defRPr>
            </a:lvl3pPr>
            <a:lvl4pPr lvl="3">
              <a:spcBef>
                <a:spcPts val="0"/>
              </a:spcBef>
              <a:spcAft>
                <a:spcPts val="0"/>
              </a:spcAft>
              <a:buClr>
                <a:schemeClr val="accent3"/>
              </a:buClr>
              <a:buSzPts val="5600"/>
              <a:buNone/>
              <a:defRPr sz="5600">
                <a:solidFill>
                  <a:schemeClr val="accent3"/>
                </a:solidFill>
              </a:defRPr>
            </a:lvl4pPr>
            <a:lvl5pPr lvl="4">
              <a:spcBef>
                <a:spcPts val="0"/>
              </a:spcBef>
              <a:spcAft>
                <a:spcPts val="0"/>
              </a:spcAft>
              <a:buClr>
                <a:schemeClr val="accent3"/>
              </a:buClr>
              <a:buSzPts val="5600"/>
              <a:buNone/>
              <a:defRPr sz="5600">
                <a:solidFill>
                  <a:schemeClr val="accent3"/>
                </a:solidFill>
              </a:defRPr>
            </a:lvl5pPr>
            <a:lvl6pPr lvl="5">
              <a:spcBef>
                <a:spcPts val="0"/>
              </a:spcBef>
              <a:spcAft>
                <a:spcPts val="0"/>
              </a:spcAft>
              <a:buClr>
                <a:schemeClr val="accent3"/>
              </a:buClr>
              <a:buSzPts val="5600"/>
              <a:buNone/>
              <a:defRPr sz="5600">
                <a:solidFill>
                  <a:schemeClr val="accent3"/>
                </a:solidFill>
              </a:defRPr>
            </a:lvl6pPr>
            <a:lvl7pPr lvl="6">
              <a:spcBef>
                <a:spcPts val="0"/>
              </a:spcBef>
              <a:spcAft>
                <a:spcPts val="0"/>
              </a:spcAft>
              <a:buClr>
                <a:schemeClr val="accent3"/>
              </a:buClr>
              <a:buSzPts val="5600"/>
              <a:buNone/>
              <a:defRPr sz="5600">
                <a:solidFill>
                  <a:schemeClr val="accent3"/>
                </a:solidFill>
              </a:defRPr>
            </a:lvl7pPr>
            <a:lvl8pPr lvl="7">
              <a:spcBef>
                <a:spcPts val="0"/>
              </a:spcBef>
              <a:spcAft>
                <a:spcPts val="0"/>
              </a:spcAft>
              <a:buClr>
                <a:schemeClr val="accent3"/>
              </a:buClr>
              <a:buSzPts val="5600"/>
              <a:buNone/>
              <a:defRPr sz="5600">
                <a:solidFill>
                  <a:schemeClr val="accent3"/>
                </a:solidFill>
              </a:defRPr>
            </a:lvl8pPr>
            <a:lvl9pPr lvl="8">
              <a:spcBef>
                <a:spcPts val="0"/>
              </a:spcBef>
              <a:spcAft>
                <a:spcPts val="0"/>
              </a:spcAft>
              <a:buClr>
                <a:schemeClr val="accent3"/>
              </a:buClr>
              <a:buSzPts val="5600"/>
              <a:buNone/>
              <a:defRPr sz="5600">
                <a:solidFill>
                  <a:schemeClr val="accent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Watercolor texture">
  <p:cSld name="BLANK_1">
    <p:bg>
      <p:bgPr>
        <a:solidFill>
          <a:schemeClr val="lt1"/>
        </a:solidFill>
        <a:effectLst/>
      </p:bgPr>
    </p:bg>
    <p:spTree>
      <p:nvGrpSpPr>
        <p:cNvPr id="1" name="Shape 42"/>
        <p:cNvGrpSpPr/>
        <p:nvPr/>
      </p:nvGrpSpPr>
      <p:grpSpPr>
        <a:xfrm>
          <a:off x="0" y="0"/>
          <a:ext cx="0" cy="0"/>
          <a:chOff x="0" y="0"/>
          <a:chExt cx="0" cy="0"/>
        </a:xfrm>
      </p:grpSpPr>
      <p:pic>
        <p:nvPicPr>
          <p:cNvPr id="43" name="Google Shape;43;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 name="Google Shape;44;p11"/>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308200" y="1735750"/>
            <a:ext cx="4150200" cy="1159800"/>
          </a:xfrm>
          <a:prstGeom prst="rect">
            <a:avLst/>
          </a:prstGeom>
        </p:spPr>
        <p:txBody>
          <a:bodyPr spcFirstLastPara="1" wrap="square" lIns="0" tIns="0" rIns="0" bIns="0" anchor="b" anchorCtr="0">
            <a:noAutofit/>
          </a:bodyPr>
          <a:lstStyle>
            <a:lvl1pPr lvl="0" rtl="0">
              <a:spcBef>
                <a:spcPts val="0"/>
              </a:spcBef>
              <a:spcAft>
                <a:spcPts val="0"/>
              </a:spcAft>
              <a:buClr>
                <a:schemeClr val="accent3"/>
              </a:buClr>
              <a:buSzPts val="4000"/>
              <a:buNone/>
              <a:defRPr sz="4000">
                <a:solidFill>
                  <a:schemeClr val="accent3"/>
                </a:solidFill>
              </a:defRPr>
            </a:lvl1pPr>
            <a:lvl2pPr lvl="1" rtl="0">
              <a:spcBef>
                <a:spcPts val="0"/>
              </a:spcBef>
              <a:spcAft>
                <a:spcPts val="0"/>
              </a:spcAft>
              <a:buClr>
                <a:schemeClr val="accent3"/>
              </a:buClr>
              <a:buSzPts val="4000"/>
              <a:buNone/>
              <a:defRPr sz="4000">
                <a:solidFill>
                  <a:schemeClr val="accent3"/>
                </a:solidFill>
              </a:defRPr>
            </a:lvl2pPr>
            <a:lvl3pPr lvl="2" rtl="0">
              <a:spcBef>
                <a:spcPts val="0"/>
              </a:spcBef>
              <a:spcAft>
                <a:spcPts val="0"/>
              </a:spcAft>
              <a:buClr>
                <a:schemeClr val="accent3"/>
              </a:buClr>
              <a:buSzPts val="4000"/>
              <a:buNone/>
              <a:defRPr sz="4000">
                <a:solidFill>
                  <a:schemeClr val="accent3"/>
                </a:solidFill>
              </a:defRPr>
            </a:lvl3pPr>
            <a:lvl4pPr lvl="3" rtl="0">
              <a:spcBef>
                <a:spcPts val="0"/>
              </a:spcBef>
              <a:spcAft>
                <a:spcPts val="0"/>
              </a:spcAft>
              <a:buClr>
                <a:schemeClr val="accent3"/>
              </a:buClr>
              <a:buSzPts val="4000"/>
              <a:buNone/>
              <a:defRPr sz="4000">
                <a:solidFill>
                  <a:schemeClr val="accent3"/>
                </a:solidFill>
              </a:defRPr>
            </a:lvl4pPr>
            <a:lvl5pPr lvl="4" rtl="0">
              <a:spcBef>
                <a:spcPts val="0"/>
              </a:spcBef>
              <a:spcAft>
                <a:spcPts val="0"/>
              </a:spcAft>
              <a:buClr>
                <a:schemeClr val="accent3"/>
              </a:buClr>
              <a:buSzPts val="4000"/>
              <a:buNone/>
              <a:defRPr sz="4000">
                <a:solidFill>
                  <a:schemeClr val="accent3"/>
                </a:solidFill>
              </a:defRPr>
            </a:lvl5pPr>
            <a:lvl6pPr lvl="5" rtl="0">
              <a:spcBef>
                <a:spcPts val="0"/>
              </a:spcBef>
              <a:spcAft>
                <a:spcPts val="0"/>
              </a:spcAft>
              <a:buClr>
                <a:schemeClr val="accent3"/>
              </a:buClr>
              <a:buSzPts val="4000"/>
              <a:buNone/>
              <a:defRPr sz="4000">
                <a:solidFill>
                  <a:schemeClr val="accent3"/>
                </a:solidFill>
              </a:defRPr>
            </a:lvl6pPr>
            <a:lvl7pPr lvl="6" rtl="0">
              <a:spcBef>
                <a:spcPts val="0"/>
              </a:spcBef>
              <a:spcAft>
                <a:spcPts val="0"/>
              </a:spcAft>
              <a:buClr>
                <a:schemeClr val="accent3"/>
              </a:buClr>
              <a:buSzPts val="4000"/>
              <a:buNone/>
              <a:defRPr sz="4000">
                <a:solidFill>
                  <a:schemeClr val="accent3"/>
                </a:solidFill>
              </a:defRPr>
            </a:lvl7pPr>
            <a:lvl8pPr lvl="7" rtl="0">
              <a:spcBef>
                <a:spcPts val="0"/>
              </a:spcBef>
              <a:spcAft>
                <a:spcPts val="0"/>
              </a:spcAft>
              <a:buClr>
                <a:schemeClr val="accent3"/>
              </a:buClr>
              <a:buSzPts val="4000"/>
              <a:buNone/>
              <a:defRPr sz="4000">
                <a:solidFill>
                  <a:schemeClr val="accent3"/>
                </a:solidFill>
              </a:defRPr>
            </a:lvl8pPr>
            <a:lvl9pPr lvl="8" rtl="0">
              <a:spcBef>
                <a:spcPts val="0"/>
              </a:spcBef>
              <a:spcAft>
                <a:spcPts val="0"/>
              </a:spcAft>
              <a:buClr>
                <a:schemeClr val="accent3"/>
              </a:buClr>
              <a:buSzPts val="4000"/>
              <a:buNone/>
              <a:defRPr sz="4000">
                <a:solidFill>
                  <a:schemeClr val="accent3"/>
                </a:solidFill>
              </a:defRPr>
            </a:lvl9pPr>
          </a:lstStyle>
          <a:p>
            <a:endParaRPr/>
          </a:p>
        </p:txBody>
      </p:sp>
      <p:sp>
        <p:nvSpPr>
          <p:cNvPr id="13" name="Google Shape;13;p3"/>
          <p:cNvSpPr txBox="1">
            <a:spLocks noGrp="1"/>
          </p:cNvSpPr>
          <p:nvPr>
            <p:ph type="subTitle" idx="1"/>
          </p:nvPr>
        </p:nvSpPr>
        <p:spPr>
          <a:xfrm>
            <a:off x="4308200" y="2992452"/>
            <a:ext cx="4150200" cy="784800"/>
          </a:xfrm>
          <a:prstGeom prst="rect">
            <a:avLst/>
          </a:prstGeom>
        </p:spPr>
        <p:txBody>
          <a:bodyPr spcFirstLastPara="1" wrap="square" lIns="0" tIns="0" rIns="0" bIns="0" anchor="t" anchorCtr="0">
            <a:noAutofit/>
          </a:bodyPr>
          <a:lstStyle>
            <a:lvl1pPr lvl="0" rtl="0">
              <a:spcBef>
                <a:spcPts val="0"/>
              </a:spcBef>
              <a:spcAft>
                <a:spcPts val="0"/>
              </a:spcAft>
              <a:buClr>
                <a:schemeClr val="accent5"/>
              </a:buClr>
              <a:buSzPts val="2000"/>
              <a:buNone/>
              <a:defRPr>
                <a:solidFill>
                  <a:schemeClr val="accent5"/>
                </a:solidFill>
              </a:defRPr>
            </a:lvl1pPr>
            <a:lvl2pPr lvl="1" rtl="0">
              <a:spcBef>
                <a:spcPts val="1000"/>
              </a:spcBef>
              <a:spcAft>
                <a:spcPts val="0"/>
              </a:spcAft>
              <a:buClr>
                <a:schemeClr val="accent5"/>
              </a:buClr>
              <a:buSzPts val="3000"/>
              <a:buNone/>
              <a:defRPr sz="3000">
                <a:solidFill>
                  <a:schemeClr val="accent5"/>
                </a:solidFill>
              </a:defRPr>
            </a:lvl2pPr>
            <a:lvl3pPr lvl="2" rtl="0">
              <a:spcBef>
                <a:spcPts val="1000"/>
              </a:spcBef>
              <a:spcAft>
                <a:spcPts val="0"/>
              </a:spcAft>
              <a:buClr>
                <a:schemeClr val="accent5"/>
              </a:buClr>
              <a:buSzPts val="3000"/>
              <a:buNone/>
              <a:defRPr sz="3000">
                <a:solidFill>
                  <a:schemeClr val="accent5"/>
                </a:solidFill>
              </a:defRPr>
            </a:lvl3pPr>
            <a:lvl4pPr lvl="3" rtl="0">
              <a:spcBef>
                <a:spcPts val="1000"/>
              </a:spcBef>
              <a:spcAft>
                <a:spcPts val="0"/>
              </a:spcAft>
              <a:buClr>
                <a:schemeClr val="accent5"/>
              </a:buClr>
              <a:buSzPts val="3000"/>
              <a:buNone/>
              <a:defRPr sz="3000">
                <a:solidFill>
                  <a:schemeClr val="accent5"/>
                </a:solidFill>
              </a:defRPr>
            </a:lvl4pPr>
            <a:lvl5pPr lvl="4" rtl="0">
              <a:spcBef>
                <a:spcPts val="1000"/>
              </a:spcBef>
              <a:spcAft>
                <a:spcPts val="0"/>
              </a:spcAft>
              <a:buClr>
                <a:schemeClr val="accent5"/>
              </a:buClr>
              <a:buSzPts val="3000"/>
              <a:buNone/>
              <a:defRPr sz="3000">
                <a:solidFill>
                  <a:schemeClr val="accent5"/>
                </a:solidFill>
              </a:defRPr>
            </a:lvl5pPr>
            <a:lvl6pPr lvl="5" rtl="0">
              <a:spcBef>
                <a:spcPts val="1000"/>
              </a:spcBef>
              <a:spcAft>
                <a:spcPts val="0"/>
              </a:spcAft>
              <a:buClr>
                <a:schemeClr val="accent5"/>
              </a:buClr>
              <a:buSzPts val="3000"/>
              <a:buNone/>
              <a:defRPr sz="3000">
                <a:solidFill>
                  <a:schemeClr val="accent5"/>
                </a:solidFill>
              </a:defRPr>
            </a:lvl6pPr>
            <a:lvl7pPr lvl="6" rtl="0">
              <a:spcBef>
                <a:spcPts val="1000"/>
              </a:spcBef>
              <a:spcAft>
                <a:spcPts val="0"/>
              </a:spcAft>
              <a:buClr>
                <a:schemeClr val="accent5"/>
              </a:buClr>
              <a:buSzPts val="3000"/>
              <a:buNone/>
              <a:defRPr sz="3000">
                <a:solidFill>
                  <a:schemeClr val="accent5"/>
                </a:solidFill>
              </a:defRPr>
            </a:lvl7pPr>
            <a:lvl8pPr lvl="7" rtl="0">
              <a:spcBef>
                <a:spcPts val="1000"/>
              </a:spcBef>
              <a:spcAft>
                <a:spcPts val="0"/>
              </a:spcAft>
              <a:buClr>
                <a:schemeClr val="accent5"/>
              </a:buClr>
              <a:buSzPts val="3000"/>
              <a:buNone/>
              <a:defRPr sz="3000">
                <a:solidFill>
                  <a:schemeClr val="accent5"/>
                </a:solidFill>
              </a:defRPr>
            </a:lvl8pPr>
            <a:lvl9pPr lvl="8" rtl="0">
              <a:spcBef>
                <a:spcPts val="1000"/>
              </a:spcBef>
              <a:spcAft>
                <a:spcPts val="1000"/>
              </a:spcAft>
              <a:buClr>
                <a:schemeClr val="accent5"/>
              </a:buClr>
              <a:buSzPts val="3000"/>
              <a:buNone/>
              <a:defRPr sz="3000">
                <a:solidFill>
                  <a:schemeClr val="accent5"/>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4"/>
          <p:cNvSpPr/>
          <p:nvPr/>
        </p:nvSpPr>
        <p:spPr>
          <a:xfrm>
            <a:off x="3417825" y="200"/>
            <a:ext cx="5726100" cy="5143500"/>
          </a:xfrm>
          <a:prstGeom prst="rect">
            <a:avLst/>
          </a:prstGeom>
          <a:gradFill>
            <a:gsLst>
              <a:gs pos="0">
                <a:srgbClr val="FFFFFF">
                  <a:alpha val="0"/>
                </a:srgbClr>
              </a:gs>
              <a:gs pos="50000">
                <a:schemeClr val="lt1"/>
              </a:gs>
              <a:gs pos="100000">
                <a:srgbClr val="FFFFFF"/>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4"/>
          <p:cNvSpPr txBox="1">
            <a:spLocks noGrp="1"/>
          </p:cNvSpPr>
          <p:nvPr>
            <p:ph type="body" idx="1"/>
          </p:nvPr>
        </p:nvSpPr>
        <p:spPr>
          <a:xfrm>
            <a:off x="4384400" y="637800"/>
            <a:ext cx="4097400" cy="18948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sz="2400" i="1"/>
            </a:lvl1pPr>
            <a:lvl2pPr marL="914400" lvl="1" indent="-381000" rtl="0">
              <a:spcBef>
                <a:spcPts val="1000"/>
              </a:spcBef>
              <a:spcAft>
                <a:spcPts val="0"/>
              </a:spcAft>
              <a:buSzPts val="2400"/>
              <a:buChar char="○"/>
              <a:defRPr sz="2400" i="1"/>
            </a:lvl2pPr>
            <a:lvl3pPr marL="1371600" lvl="2" indent="-381000" rtl="0">
              <a:spcBef>
                <a:spcPts val="1000"/>
              </a:spcBef>
              <a:spcAft>
                <a:spcPts val="0"/>
              </a:spcAft>
              <a:buSzPts val="2400"/>
              <a:buChar char="■"/>
              <a:defRPr sz="2400" i="1"/>
            </a:lvl3pPr>
            <a:lvl4pPr marL="1828800" lvl="3" indent="-381000" rtl="0">
              <a:spcBef>
                <a:spcPts val="1000"/>
              </a:spcBef>
              <a:spcAft>
                <a:spcPts val="0"/>
              </a:spcAft>
              <a:buSzPts val="2400"/>
              <a:buChar char="●"/>
              <a:defRPr sz="2400" i="1"/>
            </a:lvl4pPr>
            <a:lvl5pPr marL="2286000" lvl="4" indent="-381000" rtl="0">
              <a:spcBef>
                <a:spcPts val="1000"/>
              </a:spcBef>
              <a:spcAft>
                <a:spcPts val="0"/>
              </a:spcAft>
              <a:buSzPts val="2400"/>
              <a:buChar char="○"/>
              <a:defRPr sz="2400" i="1"/>
            </a:lvl5pPr>
            <a:lvl6pPr marL="2743200" lvl="5" indent="-381000" rtl="0">
              <a:spcBef>
                <a:spcPts val="1000"/>
              </a:spcBef>
              <a:spcAft>
                <a:spcPts val="0"/>
              </a:spcAft>
              <a:buSzPts val="2400"/>
              <a:buChar char="■"/>
              <a:defRPr sz="2400" i="1"/>
            </a:lvl6pPr>
            <a:lvl7pPr marL="3200400" lvl="6" indent="-381000" rtl="0">
              <a:spcBef>
                <a:spcPts val="1000"/>
              </a:spcBef>
              <a:spcAft>
                <a:spcPts val="0"/>
              </a:spcAft>
              <a:buSzPts val="2400"/>
              <a:buChar char="●"/>
              <a:defRPr sz="2400" i="1"/>
            </a:lvl7pPr>
            <a:lvl8pPr marL="3657600" lvl="7" indent="-381000" rtl="0">
              <a:spcBef>
                <a:spcPts val="1000"/>
              </a:spcBef>
              <a:spcAft>
                <a:spcPts val="0"/>
              </a:spcAft>
              <a:buSzPts val="2400"/>
              <a:buChar char="○"/>
              <a:defRPr sz="2400" i="1"/>
            </a:lvl8pPr>
            <a:lvl9pPr marL="4114800" lvl="8" indent="-381000">
              <a:spcBef>
                <a:spcPts val="1000"/>
              </a:spcBef>
              <a:spcAft>
                <a:spcPts val="1000"/>
              </a:spcAft>
              <a:buSzPts val="2400"/>
              <a:buChar char="■"/>
              <a:defRPr sz="2400" i="1"/>
            </a:lvl9pPr>
          </a:lstStyle>
          <a:p>
            <a:endParaRPr/>
          </a:p>
        </p:txBody>
      </p:sp>
      <p:sp>
        <p:nvSpPr>
          <p:cNvPr id="17" name="Google Shape;17;p4"/>
          <p:cNvSpPr txBox="1"/>
          <p:nvPr/>
        </p:nvSpPr>
        <p:spPr>
          <a:xfrm>
            <a:off x="3851000" y="476575"/>
            <a:ext cx="1242300" cy="653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7200">
                <a:solidFill>
                  <a:schemeClr val="accent2"/>
                </a:solidFill>
                <a:latin typeface="Kalam"/>
                <a:ea typeface="Kalam"/>
                <a:cs typeface="Kalam"/>
                <a:sym typeface="Kalam"/>
              </a:rPr>
              <a:t>“</a:t>
            </a:r>
            <a:endParaRPr sz="7200">
              <a:solidFill>
                <a:schemeClr val="accent2"/>
              </a:solidFill>
              <a:latin typeface="Kalam"/>
              <a:ea typeface="Kalam"/>
              <a:cs typeface="Kalam"/>
              <a:sym typeface="Kalam"/>
            </a:endParaRPr>
          </a:p>
        </p:txBody>
      </p:sp>
      <p:sp>
        <p:nvSpPr>
          <p:cNvPr id="18" name="Google Shape;18;p4"/>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5"/>
          <p:cNvSpPr txBox="1">
            <a:spLocks noGrp="1"/>
          </p:cNvSpPr>
          <p:nvPr>
            <p:ph type="title"/>
          </p:nvPr>
        </p:nvSpPr>
        <p:spPr>
          <a:xfrm>
            <a:off x="4115700" y="205975"/>
            <a:ext cx="4571100" cy="857400"/>
          </a:xfrm>
          <a:prstGeom prst="rect">
            <a:avLst/>
          </a:prstGeom>
        </p:spPr>
        <p:txBody>
          <a:bodyPr spcFirstLastPara="1" wrap="square" lIns="0" tIns="0" rIns="0" bIns="0"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1" name="Google Shape;21;p5"/>
          <p:cNvSpPr txBox="1">
            <a:spLocks noGrp="1"/>
          </p:cNvSpPr>
          <p:nvPr>
            <p:ph type="body" idx="1"/>
          </p:nvPr>
        </p:nvSpPr>
        <p:spPr>
          <a:xfrm>
            <a:off x="4115700" y="1338300"/>
            <a:ext cx="4571100" cy="3411600"/>
          </a:xfrm>
          <a:prstGeom prst="rect">
            <a:avLst/>
          </a:prstGeom>
        </p:spPr>
        <p:txBody>
          <a:bodyPr spcFirstLastPara="1" wrap="square" lIns="0" tIns="0" rIns="0" bIns="0" anchor="t" anchorCtr="0">
            <a:noAutofit/>
          </a:bodyPr>
          <a:lstStyle>
            <a:lvl1pPr marL="457200" lvl="0" indent="-355600">
              <a:spcBef>
                <a:spcPts val="0"/>
              </a:spcBef>
              <a:spcAft>
                <a:spcPts val="0"/>
              </a:spcAft>
              <a:buSzPts val="2000"/>
              <a:buChar char="⪢"/>
              <a:defRPr/>
            </a:lvl1pPr>
            <a:lvl2pPr marL="914400" lvl="1" indent="-355600">
              <a:spcBef>
                <a:spcPts val="1000"/>
              </a:spcBef>
              <a:spcAft>
                <a:spcPts val="0"/>
              </a:spcAft>
              <a:buSzPts val="2000"/>
              <a:buChar char="○"/>
              <a:defRPr/>
            </a:lvl2pPr>
            <a:lvl3pPr marL="1371600" lvl="2" indent="-355600">
              <a:spcBef>
                <a:spcPts val="1000"/>
              </a:spcBef>
              <a:spcAft>
                <a:spcPts val="0"/>
              </a:spcAft>
              <a:buSzPts val="2000"/>
              <a:buChar char="■"/>
              <a:defRPr/>
            </a:lvl3pPr>
            <a:lvl4pPr marL="1828800" lvl="3" indent="-355600">
              <a:spcBef>
                <a:spcPts val="1000"/>
              </a:spcBef>
              <a:spcAft>
                <a:spcPts val="0"/>
              </a:spcAft>
              <a:buSzPts val="2000"/>
              <a:buChar char="●"/>
              <a:defRPr/>
            </a:lvl4pPr>
            <a:lvl5pPr marL="2286000" lvl="4" indent="-355600">
              <a:spcBef>
                <a:spcPts val="1000"/>
              </a:spcBef>
              <a:spcAft>
                <a:spcPts val="0"/>
              </a:spcAft>
              <a:buSzPts val="2000"/>
              <a:buChar char="○"/>
              <a:defRPr/>
            </a:lvl5pPr>
            <a:lvl6pPr marL="2743200" lvl="5" indent="-355600">
              <a:spcBef>
                <a:spcPts val="1000"/>
              </a:spcBef>
              <a:spcAft>
                <a:spcPts val="0"/>
              </a:spcAft>
              <a:buSzPts val="2000"/>
              <a:buChar char="■"/>
              <a:defRPr/>
            </a:lvl6pPr>
            <a:lvl7pPr marL="3200400" lvl="6" indent="-355600">
              <a:spcBef>
                <a:spcPts val="1000"/>
              </a:spcBef>
              <a:spcAft>
                <a:spcPts val="0"/>
              </a:spcAft>
              <a:buSzPts val="2000"/>
              <a:buChar char="●"/>
              <a:defRPr/>
            </a:lvl7pPr>
            <a:lvl8pPr marL="3657600" lvl="7" indent="-355600">
              <a:spcBef>
                <a:spcPts val="1000"/>
              </a:spcBef>
              <a:spcAft>
                <a:spcPts val="0"/>
              </a:spcAft>
              <a:buSzPts val="2000"/>
              <a:buChar char="○"/>
              <a:defRPr/>
            </a:lvl8pPr>
            <a:lvl9pPr marL="4114800" lvl="8" indent="-355600">
              <a:spcBef>
                <a:spcPts val="1000"/>
              </a:spcBef>
              <a:spcAft>
                <a:spcPts val="1000"/>
              </a:spcAft>
              <a:buSzPts val="2000"/>
              <a:buChar char="■"/>
              <a:defRPr/>
            </a:lvl9pPr>
          </a:lstStyle>
          <a:p>
            <a:endParaRPr/>
          </a:p>
        </p:txBody>
      </p:sp>
      <p:sp>
        <p:nvSpPr>
          <p:cNvPr id="22" name="Google Shape;22;p5"/>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bg>
      <p:bgPr>
        <a:blipFill>
          <a:blip r:embed="rId2">
            <a:alphaModFix/>
          </a:blip>
          <a:stretch>
            <a:fillRect/>
          </a:stretch>
        </a:blipFill>
        <a:effectLst/>
      </p:bgPr>
    </p:bg>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2854150" y="205975"/>
            <a:ext cx="5832600" cy="857400"/>
          </a:xfrm>
          <a:prstGeom prst="rect">
            <a:avLst/>
          </a:prstGeom>
        </p:spPr>
        <p:txBody>
          <a:bodyPr spcFirstLastPara="1" wrap="square" lIns="0" tIns="0" rIns="0" bIns="0"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5" name="Google Shape;25;p6"/>
          <p:cNvSpPr txBox="1">
            <a:spLocks noGrp="1"/>
          </p:cNvSpPr>
          <p:nvPr>
            <p:ph type="body" idx="1"/>
          </p:nvPr>
        </p:nvSpPr>
        <p:spPr>
          <a:xfrm>
            <a:off x="2854175" y="1333125"/>
            <a:ext cx="2831100" cy="3459600"/>
          </a:xfrm>
          <a:prstGeom prst="rect">
            <a:avLst/>
          </a:prstGeom>
        </p:spPr>
        <p:txBody>
          <a:bodyPr spcFirstLastPara="1" wrap="square" lIns="0" tIns="0" rIns="0" bIns="0" anchor="t" anchorCtr="0">
            <a:noAutofit/>
          </a:bodyPr>
          <a:lstStyle>
            <a:lvl1pPr marL="457200" lvl="0" indent="-342900">
              <a:spcBef>
                <a:spcPts val="0"/>
              </a:spcBef>
              <a:spcAft>
                <a:spcPts val="0"/>
              </a:spcAft>
              <a:buSzPts val="1800"/>
              <a:buChar char="⪢"/>
              <a:defRPr sz="1800"/>
            </a:lvl1pPr>
            <a:lvl2pPr marL="914400" lvl="1" indent="-342900">
              <a:spcBef>
                <a:spcPts val="1000"/>
              </a:spcBef>
              <a:spcAft>
                <a:spcPts val="0"/>
              </a:spcAft>
              <a:buSzPts val="1800"/>
              <a:buChar char="○"/>
              <a:defRPr sz="1800"/>
            </a:lvl2pPr>
            <a:lvl3pPr marL="1371600" lvl="2" indent="-342900">
              <a:spcBef>
                <a:spcPts val="1000"/>
              </a:spcBef>
              <a:spcAft>
                <a:spcPts val="0"/>
              </a:spcAft>
              <a:buSzPts val="1800"/>
              <a:buChar char="■"/>
              <a:defRPr sz="1800"/>
            </a:lvl3pPr>
            <a:lvl4pPr marL="1828800" lvl="3" indent="-342900">
              <a:spcBef>
                <a:spcPts val="1000"/>
              </a:spcBef>
              <a:spcAft>
                <a:spcPts val="0"/>
              </a:spcAft>
              <a:buSzPts val="1800"/>
              <a:buChar char="●"/>
              <a:defRPr sz="1800"/>
            </a:lvl4pPr>
            <a:lvl5pPr marL="2286000" lvl="4" indent="-342900">
              <a:spcBef>
                <a:spcPts val="1000"/>
              </a:spcBef>
              <a:spcAft>
                <a:spcPts val="0"/>
              </a:spcAft>
              <a:buSzPts val="1800"/>
              <a:buChar char="○"/>
              <a:defRPr sz="1800"/>
            </a:lvl5pPr>
            <a:lvl6pPr marL="2743200" lvl="5" indent="-342900">
              <a:spcBef>
                <a:spcPts val="1000"/>
              </a:spcBef>
              <a:spcAft>
                <a:spcPts val="0"/>
              </a:spcAft>
              <a:buSzPts val="1800"/>
              <a:buChar char="■"/>
              <a:defRPr sz="1800"/>
            </a:lvl6pPr>
            <a:lvl7pPr marL="3200400" lvl="6" indent="-342900">
              <a:spcBef>
                <a:spcPts val="1000"/>
              </a:spcBef>
              <a:spcAft>
                <a:spcPts val="0"/>
              </a:spcAft>
              <a:buSzPts val="1800"/>
              <a:buChar char="●"/>
              <a:defRPr sz="1800"/>
            </a:lvl7pPr>
            <a:lvl8pPr marL="3657600" lvl="7" indent="-342900">
              <a:spcBef>
                <a:spcPts val="1000"/>
              </a:spcBef>
              <a:spcAft>
                <a:spcPts val="0"/>
              </a:spcAft>
              <a:buSzPts val="1800"/>
              <a:buChar char="○"/>
              <a:defRPr sz="1800"/>
            </a:lvl8pPr>
            <a:lvl9pPr marL="4114800" lvl="8" indent="-342900">
              <a:spcBef>
                <a:spcPts val="1000"/>
              </a:spcBef>
              <a:spcAft>
                <a:spcPts val="1000"/>
              </a:spcAft>
              <a:buSzPts val="1800"/>
              <a:buChar char="■"/>
              <a:defRPr sz="1800"/>
            </a:lvl9pPr>
          </a:lstStyle>
          <a:p>
            <a:endParaRPr/>
          </a:p>
        </p:txBody>
      </p:sp>
      <p:sp>
        <p:nvSpPr>
          <p:cNvPr id="26" name="Google Shape;26;p6"/>
          <p:cNvSpPr txBox="1">
            <a:spLocks noGrp="1"/>
          </p:cNvSpPr>
          <p:nvPr>
            <p:ph type="body" idx="2"/>
          </p:nvPr>
        </p:nvSpPr>
        <p:spPr>
          <a:xfrm>
            <a:off x="5855725" y="1333125"/>
            <a:ext cx="2831100" cy="3459600"/>
          </a:xfrm>
          <a:prstGeom prst="rect">
            <a:avLst/>
          </a:prstGeom>
        </p:spPr>
        <p:txBody>
          <a:bodyPr spcFirstLastPara="1" wrap="square" lIns="0" tIns="0" rIns="0" bIns="0" anchor="t" anchorCtr="0">
            <a:noAutofit/>
          </a:bodyPr>
          <a:lstStyle>
            <a:lvl1pPr marL="457200" lvl="0" indent="-342900">
              <a:spcBef>
                <a:spcPts val="0"/>
              </a:spcBef>
              <a:spcAft>
                <a:spcPts val="0"/>
              </a:spcAft>
              <a:buSzPts val="1800"/>
              <a:buChar char="⪢"/>
              <a:defRPr sz="1800"/>
            </a:lvl1pPr>
            <a:lvl2pPr marL="914400" lvl="1" indent="-342900">
              <a:spcBef>
                <a:spcPts val="1000"/>
              </a:spcBef>
              <a:spcAft>
                <a:spcPts val="0"/>
              </a:spcAft>
              <a:buSzPts val="1800"/>
              <a:buChar char="○"/>
              <a:defRPr sz="1800"/>
            </a:lvl2pPr>
            <a:lvl3pPr marL="1371600" lvl="2" indent="-342900">
              <a:spcBef>
                <a:spcPts val="1000"/>
              </a:spcBef>
              <a:spcAft>
                <a:spcPts val="0"/>
              </a:spcAft>
              <a:buSzPts val="1800"/>
              <a:buChar char="■"/>
              <a:defRPr sz="1800"/>
            </a:lvl3pPr>
            <a:lvl4pPr marL="1828800" lvl="3" indent="-342900">
              <a:spcBef>
                <a:spcPts val="1000"/>
              </a:spcBef>
              <a:spcAft>
                <a:spcPts val="0"/>
              </a:spcAft>
              <a:buSzPts val="1800"/>
              <a:buChar char="●"/>
              <a:defRPr sz="1800"/>
            </a:lvl4pPr>
            <a:lvl5pPr marL="2286000" lvl="4" indent="-342900">
              <a:spcBef>
                <a:spcPts val="1000"/>
              </a:spcBef>
              <a:spcAft>
                <a:spcPts val="0"/>
              </a:spcAft>
              <a:buSzPts val="1800"/>
              <a:buChar char="○"/>
              <a:defRPr sz="1800"/>
            </a:lvl5pPr>
            <a:lvl6pPr marL="2743200" lvl="5" indent="-342900">
              <a:spcBef>
                <a:spcPts val="1000"/>
              </a:spcBef>
              <a:spcAft>
                <a:spcPts val="0"/>
              </a:spcAft>
              <a:buSzPts val="1800"/>
              <a:buChar char="■"/>
              <a:defRPr sz="1800"/>
            </a:lvl6pPr>
            <a:lvl7pPr marL="3200400" lvl="6" indent="-342900">
              <a:spcBef>
                <a:spcPts val="1000"/>
              </a:spcBef>
              <a:spcAft>
                <a:spcPts val="0"/>
              </a:spcAft>
              <a:buSzPts val="1800"/>
              <a:buChar char="●"/>
              <a:defRPr sz="1800"/>
            </a:lvl7pPr>
            <a:lvl8pPr marL="3657600" lvl="7" indent="-342900">
              <a:spcBef>
                <a:spcPts val="1000"/>
              </a:spcBef>
              <a:spcAft>
                <a:spcPts val="0"/>
              </a:spcAft>
              <a:buSzPts val="1800"/>
              <a:buChar char="○"/>
              <a:defRPr sz="1800"/>
            </a:lvl8pPr>
            <a:lvl9pPr marL="4114800" lvl="8" indent="-342900">
              <a:spcBef>
                <a:spcPts val="1000"/>
              </a:spcBef>
              <a:spcAft>
                <a:spcPts val="1000"/>
              </a:spcAft>
              <a:buSzPts val="1800"/>
              <a:buChar char="■"/>
              <a:defRPr sz="1800"/>
            </a:lvl9pPr>
          </a:lstStyle>
          <a:p>
            <a:endParaRPr/>
          </a:p>
        </p:txBody>
      </p:sp>
      <p:sp>
        <p:nvSpPr>
          <p:cNvPr id="27" name="Google Shape;27;p6"/>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2854150" y="205975"/>
            <a:ext cx="5832600" cy="857400"/>
          </a:xfrm>
          <a:prstGeom prst="rect">
            <a:avLst/>
          </a:prstGeom>
        </p:spPr>
        <p:txBody>
          <a:bodyPr spcFirstLastPara="1" wrap="square" lIns="0" tIns="0" rIns="0" bIns="0"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30" name="Google Shape;30;p7"/>
          <p:cNvSpPr txBox="1">
            <a:spLocks noGrp="1"/>
          </p:cNvSpPr>
          <p:nvPr>
            <p:ph type="body" idx="1"/>
          </p:nvPr>
        </p:nvSpPr>
        <p:spPr>
          <a:xfrm>
            <a:off x="2854150" y="1333125"/>
            <a:ext cx="1859400" cy="34596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1000"/>
              </a:spcBef>
              <a:spcAft>
                <a:spcPts val="0"/>
              </a:spcAft>
              <a:buSzPts val="1600"/>
              <a:buChar char="○"/>
              <a:defRPr sz="1600"/>
            </a:lvl2pPr>
            <a:lvl3pPr marL="1371600" lvl="2" indent="-330200" rtl="0">
              <a:spcBef>
                <a:spcPts val="1000"/>
              </a:spcBef>
              <a:spcAft>
                <a:spcPts val="0"/>
              </a:spcAft>
              <a:buSzPts val="1600"/>
              <a:buChar char="■"/>
              <a:defRPr sz="1600"/>
            </a:lvl3pPr>
            <a:lvl4pPr marL="1828800" lvl="3" indent="-330200" rtl="0">
              <a:spcBef>
                <a:spcPts val="1000"/>
              </a:spcBef>
              <a:spcAft>
                <a:spcPts val="0"/>
              </a:spcAft>
              <a:buSzPts val="1600"/>
              <a:buChar char="●"/>
              <a:defRPr sz="1600"/>
            </a:lvl4pPr>
            <a:lvl5pPr marL="2286000" lvl="4" indent="-330200" rtl="0">
              <a:spcBef>
                <a:spcPts val="1000"/>
              </a:spcBef>
              <a:spcAft>
                <a:spcPts val="0"/>
              </a:spcAft>
              <a:buSzPts val="1600"/>
              <a:buChar char="○"/>
              <a:defRPr sz="1600"/>
            </a:lvl5pPr>
            <a:lvl6pPr marL="2743200" lvl="5" indent="-330200" rtl="0">
              <a:spcBef>
                <a:spcPts val="1000"/>
              </a:spcBef>
              <a:spcAft>
                <a:spcPts val="0"/>
              </a:spcAft>
              <a:buSzPts val="1600"/>
              <a:buChar char="■"/>
              <a:defRPr sz="1600"/>
            </a:lvl6pPr>
            <a:lvl7pPr marL="3200400" lvl="6" indent="-330200" rtl="0">
              <a:spcBef>
                <a:spcPts val="1000"/>
              </a:spcBef>
              <a:spcAft>
                <a:spcPts val="0"/>
              </a:spcAft>
              <a:buSzPts val="1600"/>
              <a:buChar char="●"/>
              <a:defRPr sz="1600"/>
            </a:lvl7pPr>
            <a:lvl8pPr marL="3657600" lvl="7" indent="-330200" rtl="0">
              <a:spcBef>
                <a:spcPts val="1000"/>
              </a:spcBef>
              <a:spcAft>
                <a:spcPts val="0"/>
              </a:spcAft>
              <a:buSzPts val="1600"/>
              <a:buChar char="○"/>
              <a:defRPr sz="1600"/>
            </a:lvl8pPr>
            <a:lvl9pPr marL="4114800" lvl="8" indent="-330200" rtl="0">
              <a:spcBef>
                <a:spcPts val="1000"/>
              </a:spcBef>
              <a:spcAft>
                <a:spcPts val="1000"/>
              </a:spcAft>
              <a:buSzPts val="1600"/>
              <a:buChar char="■"/>
              <a:defRPr sz="1600"/>
            </a:lvl9pPr>
          </a:lstStyle>
          <a:p>
            <a:endParaRPr/>
          </a:p>
        </p:txBody>
      </p:sp>
      <p:sp>
        <p:nvSpPr>
          <p:cNvPr id="31" name="Google Shape;31;p7"/>
          <p:cNvSpPr txBox="1">
            <a:spLocks noGrp="1"/>
          </p:cNvSpPr>
          <p:nvPr>
            <p:ph type="body" idx="2"/>
          </p:nvPr>
        </p:nvSpPr>
        <p:spPr>
          <a:xfrm>
            <a:off x="4808736" y="1333125"/>
            <a:ext cx="1859400" cy="34596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1000"/>
              </a:spcBef>
              <a:spcAft>
                <a:spcPts val="0"/>
              </a:spcAft>
              <a:buSzPts val="1600"/>
              <a:buChar char="○"/>
              <a:defRPr sz="1600"/>
            </a:lvl2pPr>
            <a:lvl3pPr marL="1371600" lvl="2" indent="-330200" rtl="0">
              <a:spcBef>
                <a:spcPts val="1000"/>
              </a:spcBef>
              <a:spcAft>
                <a:spcPts val="0"/>
              </a:spcAft>
              <a:buSzPts val="1600"/>
              <a:buChar char="■"/>
              <a:defRPr sz="1600"/>
            </a:lvl3pPr>
            <a:lvl4pPr marL="1828800" lvl="3" indent="-330200" rtl="0">
              <a:spcBef>
                <a:spcPts val="1000"/>
              </a:spcBef>
              <a:spcAft>
                <a:spcPts val="0"/>
              </a:spcAft>
              <a:buSzPts val="1600"/>
              <a:buChar char="●"/>
              <a:defRPr sz="1600"/>
            </a:lvl4pPr>
            <a:lvl5pPr marL="2286000" lvl="4" indent="-330200" rtl="0">
              <a:spcBef>
                <a:spcPts val="1000"/>
              </a:spcBef>
              <a:spcAft>
                <a:spcPts val="0"/>
              </a:spcAft>
              <a:buSzPts val="1600"/>
              <a:buChar char="○"/>
              <a:defRPr sz="1600"/>
            </a:lvl5pPr>
            <a:lvl6pPr marL="2743200" lvl="5" indent="-330200" rtl="0">
              <a:spcBef>
                <a:spcPts val="1000"/>
              </a:spcBef>
              <a:spcAft>
                <a:spcPts val="0"/>
              </a:spcAft>
              <a:buSzPts val="1600"/>
              <a:buChar char="■"/>
              <a:defRPr sz="1600"/>
            </a:lvl6pPr>
            <a:lvl7pPr marL="3200400" lvl="6" indent="-330200" rtl="0">
              <a:spcBef>
                <a:spcPts val="1000"/>
              </a:spcBef>
              <a:spcAft>
                <a:spcPts val="0"/>
              </a:spcAft>
              <a:buSzPts val="1600"/>
              <a:buChar char="●"/>
              <a:defRPr sz="1600"/>
            </a:lvl7pPr>
            <a:lvl8pPr marL="3657600" lvl="7" indent="-330200" rtl="0">
              <a:spcBef>
                <a:spcPts val="1000"/>
              </a:spcBef>
              <a:spcAft>
                <a:spcPts val="0"/>
              </a:spcAft>
              <a:buSzPts val="1600"/>
              <a:buChar char="○"/>
              <a:defRPr sz="1600"/>
            </a:lvl8pPr>
            <a:lvl9pPr marL="4114800" lvl="8" indent="-330200" rtl="0">
              <a:spcBef>
                <a:spcPts val="1000"/>
              </a:spcBef>
              <a:spcAft>
                <a:spcPts val="1000"/>
              </a:spcAft>
              <a:buSzPts val="1600"/>
              <a:buChar char="■"/>
              <a:defRPr sz="1600"/>
            </a:lvl9pPr>
          </a:lstStyle>
          <a:p>
            <a:endParaRPr/>
          </a:p>
        </p:txBody>
      </p:sp>
      <p:sp>
        <p:nvSpPr>
          <p:cNvPr id="32" name="Google Shape;32;p7"/>
          <p:cNvSpPr txBox="1">
            <a:spLocks noGrp="1"/>
          </p:cNvSpPr>
          <p:nvPr>
            <p:ph type="body" idx="3"/>
          </p:nvPr>
        </p:nvSpPr>
        <p:spPr>
          <a:xfrm>
            <a:off x="6763323" y="1333125"/>
            <a:ext cx="1859400" cy="3459600"/>
          </a:xfrm>
          <a:prstGeom prst="rect">
            <a:avLst/>
          </a:prstGeom>
        </p:spPr>
        <p:txBody>
          <a:bodyPr spcFirstLastPara="1" wrap="square" lIns="0" tIns="0" rIns="0" bIns="0" anchor="t" anchorCtr="0">
            <a:noAutofit/>
          </a:bodyPr>
          <a:lstStyle>
            <a:lvl1pPr marL="457200" lvl="0" indent="-330200" rtl="0">
              <a:spcBef>
                <a:spcPts val="0"/>
              </a:spcBef>
              <a:spcAft>
                <a:spcPts val="0"/>
              </a:spcAft>
              <a:buSzPts val="1600"/>
              <a:buChar char="⪢"/>
              <a:defRPr sz="1600"/>
            </a:lvl1pPr>
            <a:lvl2pPr marL="914400" lvl="1" indent="-330200" rtl="0">
              <a:spcBef>
                <a:spcPts val="1000"/>
              </a:spcBef>
              <a:spcAft>
                <a:spcPts val="0"/>
              </a:spcAft>
              <a:buSzPts val="1600"/>
              <a:buChar char="○"/>
              <a:defRPr sz="1600"/>
            </a:lvl2pPr>
            <a:lvl3pPr marL="1371600" lvl="2" indent="-330200" rtl="0">
              <a:spcBef>
                <a:spcPts val="1000"/>
              </a:spcBef>
              <a:spcAft>
                <a:spcPts val="0"/>
              </a:spcAft>
              <a:buSzPts val="1600"/>
              <a:buChar char="■"/>
              <a:defRPr sz="1600"/>
            </a:lvl3pPr>
            <a:lvl4pPr marL="1828800" lvl="3" indent="-330200" rtl="0">
              <a:spcBef>
                <a:spcPts val="1000"/>
              </a:spcBef>
              <a:spcAft>
                <a:spcPts val="0"/>
              </a:spcAft>
              <a:buSzPts val="1600"/>
              <a:buChar char="●"/>
              <a:defRPr sz="1600"/>
            </a:lvl4pPr>
            <a:lvl5pPr marL="2286000" lvl="4" indent="-330200" rtl="0">
              <a:spcBef>
                <a:spcPts val="1000"/>
              </a:spcBef>
              <a:spcAft>
                <a:spcPts val="0"/>
              </a:spcAft>
              <a:buSzPts val="1600"/>
              <a:buChar char="○"/>
              <a:defRPr sz="1600"/>
            </a:lvl5pPr>
            <a:lvl6pPr marL="2743200" lvl="5" indent="-330200" rtl="0">
              <a:spcBef>
                <a:spcPts val="1000"/>
              </a:spcBef>
              <a:spcAft>
                <a:spcPts val="0"/>
              </a:spcAft>
              <a:buSzPts val="1600"/>
              <a:buChar char="■"/>
              <a:defRPr sz="1600"/>
            </a:lvl6pPr>
            <a:lvl7pPr marL="3200400" lvl="6" indent="-330200" rtl="0">
              <a:spcBef>
                <a:spcPts val="1000"/>
              </a:spcBef>
              <a:spcAft>
                <a:spcPts val="0"/>
              </a:spcAft>
              <a:buSzPts val="1600"/>
              <a:buChar char="●"/>
              <a:defRPr sz="1600"/>
            </a:lvl7pPr>
            <a:lvl8pPr marL="3657600" lvl="7" indent="-330200" rtl="0">
              <a:spcBef>
                <a:spcPts val="1000"/>
              </a:spcBef>
              <a:spcAft>
                <a:spcPts val="0"/>
              </a:spcAft>
              <a:buSzPts val="1600"/>
              <a:buChar char="○"/>
              <a:defRPr sz="1600"/>
            </a:lvl8pPr>
            <a:lvl9pPr marL="4114800" lvl="8" indent="-330200" rtl="0">
              <a:spcBef>
                <a:spcPts val="1000"/>
              </a:spcBef>
              <a:spcAft>
                <a:spcPts val="1000"/>
              </a:spcAft>
              <a:buSzPts val="1600"/>
              <a:buChar char="■"/>
              <a:defRPr sz="1600"/>
            </a:lvl9pPr>
          </a:lstStyle>
          <a:p>
            <a:endParaRPr/>
          </a:p>
        </p:txBody>
      </p:sp>
      <p:sp>
        <p:nvSpPr>
          <p:cNvPr id="33" name="Google Shape;33;p7"/>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115700" y="205975"/>
            <a:ext cx="4571100" cy="857400"/>
          </a:xfrm>
          <a:prstGeom prst="rect">
            <a:avLst/>
          </a:prstGeom>
        </p:spPr>
        <p:txBody>
          <a:bodyPr spcFirstLastPara="1" wrap="square" lIns="0" tIns="0" rIns="0" bIns="0"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36" name="Google Shape;36;p8"/>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9"/>
          <p:cNvSpPr txBox="1">
            <a:spLocks noGrp="1"/>
          </p:cNvSpPr>
          <p:nvPr>
            <p:ph type="body" idx="1"/>
          </p:nvPr>
        </p:nvSpPr>
        <p:spPr>
          <a:xfrm>
            <a:off x="4115700" y="4406300"/>
            <a:ext cx="4571100" cy="519600"/>
          </a:xfrm>
          <a:prstGeom prst="rect">
            <a:avLst/>
          </a:prstGeom>
        </p:spPr>
        <p:txBody>
          <a:bodyPr spcFirstLastPara="1" wrap="square" lIns="0" tIns="0" rIns="0" bIns="0" anchor="t" anchorCtr="0">
            <a:noAutofit/>
          </a:bodyPr>
          <a:lstStyle>
            <a:lvl1pPr marL="457200" lvl="0" indent="-228600">
              <a:spcBef>
                <a:spcPts val="360"/>
              </a:spcBef>
              <a:spcAft>
                <a:spcPts val="1000"/>
              </a:spcAft>
              <a:buSzPts val="1600"/>
              <a:buNone/>
              <a:defRPr sz="1600"/>
            </a:lvl1pPr>
          </a:lstStyle>
          <a:p>
            <a:endParaRPr/>
          </a:p>
        </p:txBody>
      </p:sp>
      <p:sp>
        <p:nvSpPr>
          <p:cNvPr id="39" name="Google Shape;39;p9"/>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0"/>
        <p:cNvGrpSpPr/>
        <p:nvPr/>
      </p:nvGrpSpPr>
      <p:grpSpPr>
        <a:xfrm>
          <a:off x="0" y="0"/>
          <a:ext cx="0" cy="0"/>
          <a:chOff x="0" y="0"/>
          <a:chExt cx="0" cy="0"/>
        </a:xfrm>
      </p:grpSpPr>
      <p:sp>
        <p:nvSpPr>
          <p:cNvPr id="41" name="Google Shape;41;p10"/>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15700" y="205975"/>
            <a:ext cx="4571100" cy="8574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accent3"/>
              </a:buClr>
              <a:buSzPts val="2000"/>
              <a:buFont typeface="Kalam"/>
              <a:buNone/>
              <a:defRPr sz="2000">
                <a:solidFill>
                  <a:schemeClr val="accent3"/>
                </a:solidFill>
                <a:latin typeface="Kalam"/>
                <a:ea typeface="Kalam"/>
                <a:cs typeface="Kalam"/>
                <a:sym typeface="Kalam"/>
              </a:defRPr>
            </a:lvl1pPr>
            <a:lvl2pPr lvl="1">
              <a:spcBef>
                <a:spcPts val="0"/>
              </a:spcBef>
              <a:spcAft>
                <a:spcPts val="0"/>
              </a:spcAft>
              <a:buClr>
                <a:schemeClr val="accent3"/>
              </a:buClr>
              <a:buSzPts val="2000"/>
              <a:buFont typeface="Kalam"/>
              <a:buNone/>
              <a:defRPr sz="2000">
                <a:solidFill>
                  <a:schemeClr val="accent3"/>
                </a:solidFill>
                <a:latin typeface="Kalam"/>
                <a:ea typeface="Kalam"/>
                <a:cs typeface="Kalam"/>
                <a:sym typeface="Kalam"/>
              </a:defRPr>
            </a:lvl2pPr>
            <a:lvl3pPr lvl="2">
              <a:spcBef>
                <a:spcPts val="0"/>
              </a:spcBef>
              <a:spcAft>
                <a:spcPts val="0"/>
              </a:spcAft>
              <a:buClr>
                <a:schemeClr val="accent3"/>
              </a:buClr>
              <a:buSzPts val="2000"/>
              <a:buFont typeface="Kalam"/>
              <a:buNone/>
              <a:defRPr sz="2000">
                <a:solidFill>
                  <a:schemeClr val="accent3"/>
                </a:solidFill>
                <a:latin typeface="Kalam"/>
                <a:ea typeface="Kalam"/>
                <a:cs typeface="Kalam"/>
                <a:sym typeface="Kalam"/>
              </a:defRPr>
            </a:lvl3pPr>
            <a:lvl4pPr lvl="3">
              <a:spcBef>
                <a:spcPts val="0"/>
              </a:spcBef>
              <a:spcAft>
                <a:spcPts val="0"/>
              </a:spcAft>
              <a:buClr>
                <a:schemeClr val="accent3"/>
              </a:buClr>
              <a:buSzPts val="2000"/>
              <a:buFont typeface="Kalam"/>
              <a:buNone/>
              <a:defRPr sz="2000">
                <a:solidFill>
                  <a:schemeClr val="accent3"/>
                </a:solidFill>
                <a:latin typeface="Kalam"/>
                <a:ea typeface="Kalam"/>
                <a:cs typeface="Kalam"/>
                <a:sym typeface="Kalam"/>
              </a:defRPr>
            </a:lvl4pPr>
            <a:lvl5pPr lvl="4">
              <a:spcBef>
                <a:spcPts val="0"/>
              </a:spcBef>
              <a:spcAft>
                <a:spcPts val="0"/>
              </a:spcAft>
              <a:buClr>
                <a:schemeClr val="accent3"/>
              </a:buClr>
              <a:buSzPts val="2000"/>
              <a:buFont typeface="Kalam"/>
              <a:buNone/>
              <a:defRPr sz="2000">
                <a:solidFill>
                  <a:schemeClr val="accent3"/>
                </a:solidFill>
                <a:latin typeface="Kalam"/>
                <a:ea typeface="Kalam"/>
                <a:cs typeface="Kalam"/>
                <a:sym typeface="Kalam"/>
              </a:defRPr>
            </a:lvl5pPr>
            <a:lvl6pPr lvl="5">
              <a:spcBef>
                <a:spcPts val="0"/>
              </a:spcBef>
              <a:spcAft>
                <a:spcPts val="0"/>
              </a:spcAft>
              <a:buClr>
                <a:schemeClr val="accent3"/>
              </a:buClr>
              <a:buSzPts val="2000"/>
              <a:buFont typeface="Kalam"/>
              <a:buNone/>
              <a:defRPr sz="2000">
                <a:solidFill>
                  <a:schemeClr val="accent3"/>
                </a:solidFill>
                <a:latin typeface="Kalam"/>
                <a:ea typeface="Kalam"/>
                <a:cs typeface="Kalam"/>
                <a:sym typeface="Kalam"/>
              </a:defRPr>
            </a:lvl6pPr>
            <a:lvl7pPr lvl="6">
              <a:spcBef>
                <a:spcPts val="0"/>
              </a:spcBef>
              <a:spcAft>
                <a:spcPts val="0"/>
              </a:spcAft>
              <a:buClr>
                <a:schemeClr val="accent3"/>
              </a:buClr>
              <a:buSzPts val="2000"/>
              <a:buFont typeface="Kalam"/>
              <a:buNone/>
              <a:defRPr sz="2000">
                <a:solidFill>
                  <a:schemeClr val="accent3"/>
                </a:solidFill>
                <a:latin typeface="Kalam"/>
                <a:ea typeface="Kalam"/>
                <a:cs typeface="Kalam"/>
                <a:sym typeface="Kalam"/>
              </a:defRPr>
            </a:lvl7pPr>
            <a:lvl8pPr lvl="7">
              <a:spcBef>
                <a:spcPts val="0"/>
              </a:spcBef>
              <a:spcAft>
                <a:spcPts val="0"/>
              </a:spcAft>
              <a:buClr>
                <a:schemeClr val="accent3"/>
              </a:buClr>
              <a:buSzPts val="2000"/>
              <a:buFont typeface="Kalam"/>
              <a:buNone/>
              <a:defRPr sz="2000">
                <a:solidFill>
                  <a:schemeClr val="accent3"/>
                </a:solidFill>
                <a:latin typeface="Kalam"/>
                <a:ea typeface="Kalam"/>
                <a:cs typeface="Kalam"/>
                <a:sym typeface="Kalam"/>
              </a:defRPr>
            </a:lvl8pPr>
            <a:lvl9pPr lvl="8">
              <a:spcBef>
                <a:spcPts val="0"/>
              </a:spcBef>
              <a:spcAft>
                <a:spcPts val="0"/>
              </a:spcAft>
              <a:buClr>
                <a:schemeClr val="accent3"/>
              </a:buClr>
              <a:buSzPts val="2000"/>
              <a:buFont typeface="Kalam"/>
              <a:buNone/>
              <a:defRPr sz="2000">
                <a:solidFill>
                  <a:schemeClr val="accent3"/>
                </a:solidFill>
                <a:latin typeface="Kalam"/>
                <a:ea typeface="Kalam"/>
                <a:cs typeface="Kalam"/>
                <a:sym typeface="Kalam"/>
              </a:defRPr>
            </a:lvl9pPr>
          </a:lstStyle>
          <a:p>
            <a:endParaRPr/>
          </a:p>
        </p:txBody>
      </p:sp>
      <p:sp>
        <p:nvSpPr>
          <p:cNvPr id="7" name="Google Shape;7;p1"/>
          <p:cNvSpPr txBox="1">
            <a:spLocks noGrp="1"/>
          </p:cNvSpPr>
          <p:nvPr>
            <p:ph type="body" idx="1"/>
          </p:nvPr>
        </p:nvSpPr>
        <p:spPr>
          <a:xfrm>
            <a:off x="4115700" y="1338300"/>
            <a:ext cx="4571100" cy="3411600"/>
          </a:xfrm>
          <a:prstGeom prst="rect">
            <a:avLst/>
          </a:prstGeom>
          <a:noFill/>
          <a:ln>
            <a:noFill/>
          </a:ln>
        </p:spPr>
        <p:txBody>
          <a:bodyPr spcFirstLastPara="1" wrap="square" lIns="0" tIns="0" rIns="0" bIns="0" anchor="t" anchorCtr="0">
            <a:noAutofit/>
          </a:bodyPr>
          <a:lstStyle>
            <a:lvl1pPr marL="457200" lvl="0" indent="-355600">
              <a:lnSpc>
                <a:spcPct val="115000"/>
              </a:lnSpc>
              <a:spcBef>
                <a:spcPts val="0"/>
              </a:spcBef>
              <a:spcAft>
                <a:spcPts val="0"/>
              </a:spcAft>
              <a:buClr>
                <a:schemeClr val="accent4"/>
              </a:buClr>
              <a:buSzPts val="2000"/>
              <a:buFont typeface="Merriweather"/>
              <a:buChar char="⪢"/>
              <a:defRPr sz="2000">
                <a:solidFill>
                  <a:schemeClr val="dk1"/>
                </a:solidFill>
                <a:latin typeface="Merriweather"/>
                <a:ea typeface="Merriweather"/>
                <a:cs typeface="Merriweather"/>
                <a:sym typeface="Merriweather"/>
              </a:defRPr>
            </a:lvl1pPr>
            <a:lvl2pPr marL="914400" lvl="1" indent="-355600">
              <a:lnSpc>
                <a:spcPct val="115000"/>
              </a:lnSpc>
              <a:spcBef>
                <a:spcPts val="1000"/>
              </a:spcBef>
              <a:spcAft>
                <a:spcPts val="0"/>
              </a:spcAft>
              <a:buClr>
                <a:schemeClr val="accent4"/>
              </a:buClr>
              <a:buSzPts val="2000"/>
              <a:buFont typeface="Merriweather"/>
              <a:buChar char="○"/>
              <a:defRPr sz="2000">
                <a:solidFill>
                  <a:schemeClr val="dk1"/>
                </a:solidFill>
                <a:latin typeface="Merriweather"/>
                <a:ea typeface="Merriweather"/>
                <a:cs typeface="Merriweather"/>
                <a:sym typeface="Merriweather"/>
              </a:defRPr>
            </a:lvl2pPr>
            <a:lvl3pPr marL="1371600" lvl="2" indent="-355600">
              <a:lnSpc>
                <a:spcPct val="115000"/>
              </a:lnSpc>
              <a:spcBef>
                <a:spcPts val="1000"/>
              </a:spcBef>
              <a:spcAft>
                <a:spcPts val="0"/>
              </a:spcAft>
              <a:buClr>
                <a:schemeClr val="accent4"/>
              </a:buClr>
              <a:buSzPts val="2000"/>
              <a:buFont typeface="Merriweather"/>
              <a:buChar char="■"/>
              <a:defRPr sz="2000">
                <a:solidFill>
                  <a:schemeClr val="dk1"/>
                </a:solidFill>
                <a:latin typeface="Merriweather"/>
                <a:ea typeface="Merriweather"/>
                <a:cs typeface="Merriweather"/>
                <a:sym typeface="Merriweather"/>
              </a:defRPr>
            </a:lvl3pPr>
            <a:lvl4pPr marL="1828800" lvl="3" indent="-355600">
              <a:lnSpc>
                <a:spcPct val="115000"/>
              </a:lnSpc>
              <a:spcBef>
                <a:spcPts val="1000"/>
              </a:spcBef>
              <a:spcAft>
                <a:spcPts val="0"/>
              </a:spcAft>
              <a:buClr>
                <a:schemeClr val="dk1"/>
              </a:buClr>
              <a:buSzPts val="2000"/>
              <a:buFont typeface="Merriweather"/>
              <a:buChar char="●"/>
              <a:defRPr sz="2000">
                <a:solidFill>
                  <a:schemeClr val="dk1"/>
                </a:solidFill>
                <a:latin typeface="Merriweather"/>
                <a:ea typeface="Merriweather"/>
                <a:cs typeface="Merriweather"/>
                <a:sym typeface="Merriweather"/>
              </a:defRPr>
            </a:lvl4pPr>
            <a:lvl5pPr marL="2286000" lvl="4" indent="-355600">
              <a:lnSpc>
                <a:spcPct val="115000"/>
              </a:lnSpc>
              <a:spcBef>
                <a:spcPts val="1000"/>
              </a:spcBef>
              <a:spcAft>
                <a:spcPts val="0"/>
              </a:spcAft>
              <a:buClr>
                <a:schemeClr val="dk1"/>
              </a:buClr>
              <a:buSzPts val="2000"/>
              <a:buFont typeface="Merriweather"/>
              <a:buChar char="○"/>
              <a:defRPr sz="2000">
                <a:solidFill>
                  <a:schemeClr val="dk1"/>
                </a:solidFill>
                <a:latin typeface="Merriweather"/>
                <a:ea typeface="Merriweather"/>
                <a:cs typeface="Merriweather"/>
                <a:sym typeface="Merriweather"/>
              </a:defRPr>
            </a:lvl5pPr>
            <a:lvl6pPr marL="2743200" lvl="5" indent="-355600">
              <a:lnSpc>
                <a:spcPct val="115000"/>
              </a:lnSpc>
              <a:spcBef>
                <a:spcPts val="1000"/>
              </a:spcBef>
              <a:spcAft>
                <a:spcPts val="0"/>
              </a:spcAft>
              <a:buClr>
                <a:schemeClr val="dk1"/>
              </a:buClr>
              <a:buSzPts val="2000"/>
              <a:buFont typeface="Merriweather"/>
              <a:buChar char="■"/>
              <a:defRPr sz="2000">
                <a:solidFill>
                  <a:schemeClr val="dk1"/>
                </a:solidFill>
                <a:latin typeface="Merriweather"/>
                <a:ea typeface="Merriweather"/>
                <a:cs typeface="Merriweather"/>
                <a:sym typeface="Merriweather"/>
              </a:defRPr>
            </a:lvl6pPr>
            <a:lvl7pPr marL="3200400" lvl="6" indent="-355600">
              <a:lnSpc>
                <a:spcPct val="115000"/>
              </a:lnSpc>
              <a:spcBef>
                <a:spcPts val="1000"/>
              </a:spcBef>
              <a:spcAft>
                <a:spcPts val="0"/>
              </a:spcAft>
              <a:buClr>
                <a:schemeClr val="dk1"/>
              </a:buClr>
              <a:buSzPts val="2000"/>
              <a:buFont typeface="Merriweather"/>
              <a:buChar char="●"/>
              <a:defRPr sz="2000">
                <a:solidFill>
                  <a:schemeClr val="dk1"/>
                </a:solidFill>
                <a:latin typeface="Merriweather"/>
                <a:ea typeface="Merriweather"/>
                <a:cs typeface="Merriweather"/>
                <a:sym typeface="Merriweather"/>
              </a:defRPr>
            </a:lvl7pPr>
            <a:lvl8pPr marL="3657600" lvl="7" indent="-355600">
              <a:lnSpc>
                <a:spcPct val="115000"/>
              </a:lnSpc>
              <a:spcBef>
                <a:spcPts val="1000"/>
              </a:spcBef>
              <a:spcAft>
                <a:spcPts val="0"/>
              </a:spcAft>
              <a:buClr>
                <a:schemeClr val="dk1"/>
              </a:buClr>
              <a:buSzPts val="2000"/>
              <a:buFont typeface="Merriweather"/>
              <a:buChar char="○"/>
              <a:defRPr sz="2000">
                <a:solidFill>
                  <a:schemeClr val="dk1"/>
                </a:solidFill>
                <a:latin typeface="Merriweather"/>
                <a:ea typeface="Merriweather"/>
                <a:cs typeface="Merriweather"/>
                <a:sym typeface="Merriweather"/>
              </a:defRPr>
            </a:lvl8pPr>
            <a:lvl9pPr marL="4114800" lvl="8" indent="-355600">
              <a:lnSpc>
                <a:spcPct val="115000"/>
              </a:lnSpc>
              <a:spcBef>
                <a:spcPts val="1000"/>
              </a:spcBef>
              <a:spcAft>
                <a:spcPts val="1000"/>
              </a:spcAft>
              <a:buClr>
                <a:schemeClr val="dk1"/>
              </a:buClr>
              <a:buSzPts val="2000"/>
              <a:buFont typeface="Merriweather"/>
              <a:buChar char="■"/>
              <a:defRPr sz="2000">
                <a:solidFill>
                  <a:schemeClr val="dk1"/>
                </a:solidFill>
                <a:latin typeface="Merriweather"/>
                <a:ea typeface="Merriweather"/>
                <a:cs typeface="Merriweather"/>
                <a:sym typeface="Merriweather"/>
              </a:defRPr>
            </a:lvl9pPr>
          </a:lstStyle>
          <a:p>
            <a:endParaRPr/>
          </a:p>
        </p:txBody>
      </p:sp>
      <p:sp>
        <p:nvSpPr>
          <p:cNvPr id="8" name="Google Shape;8;p1"/>
          <p:cNvSpPr txBox="1">
            <a:spLocks noGrp="1"/>
          </p:cNvSpPr>
          <p:nvPr>
            <p:ph type="sldNum" idx="12"/>
          </p:nvPr>
        </p:nvSpPr>
        <p:spPr>
          <a:xfrm>
            <a:off x="152409" y="4749901"/>
            <a:ext cx="548700" cy="393600"/>
          </a:xfrm>
          <a:prstGeom prst="rect">
            <a:avLst/>
          </a:prstGeom>
          <a:noFill/>
          <a:ln>
            <a:noFill/>
          </a:ln>
        </p:spPr>
        <p:txBody>
          <a:bodyPr spcFirstLastPara="1" wrap="square" lIns="0" tIns="0" rIns="0" bIns="0" anchor="ctr" anchorCtr="0">
            <a:noAutofit/>
          </a:bodyPr>
          <a:lstStyle>
            <a:lvl1pPr lvl="0">
              <a:buNone/>
              <a:defRPr sz="1300">
                <a:solidFill>
                  <a:schemeClr val="accent1"/>
                </a:solidFill>
                <a:latin typeface="Kalam"/>
                <a:ea typeface="Kalam"/>
                <a:cs typeface="Kalam"/>
                <a:sym typeface="Kalam"/>
              </a:defRPr>
            </a:lvl1pPr>
            <a:lvl2pPr lvl="1">
              <a:buNone/>
              <a:defRPr sz="1300">
                <a:solidFill>
                  <a:schemeClr val="accent1"/>
                </a:solidFill>
                <a:latin typeface="Kalam"/>
                <a:ea typeface="Kalam"/>
                <a:cs typeface="Kalam"/>
                <a:sym typeface="Kalam"/>
              </a:defRPr>
            </a:lvl2pPr>
            <a:lvl3pPr lvl="2">
              <a:buNone/>
              <a:defRPr sz="1300">
                <a:solidFill>
                  <a:schemeClr val="accent1"/>
                </a:solidFill>
                <a:latin typeface="Kalam"/>
                <a:ea typeface="Kalam"/>
                <a:cs typeface="Kalam"/>
                <a:sym typeface="Kalam"/>
              </a:defRPr>
            </a:lvl3pPr>
            <a:lvl4pPr lvl="3">
              <a:buNone/>
              <a:defRPr sz="1300">
                <a:solidFill>
                  <a:schemeClr val="accent1"/>
                </a:solidFill>
                <a:latin typeface="Kalam"/>
                <a:ea typeface="Kalam"/>
                <a:cs typeface="Kalam"/>
                <a:sym typeface="Kalam"/>
              </a:defRPr>
            </a:lvl4pPr>
            <a:lvl5pPr lvl="4">
              <a:buNone/>
              <a:defRPr sz="1300">
                <a:solidFill>
                  <a:schemeClr val="accent1"/>
                </a:solidFill>
                <a:latin typeface="Kalam"/>
                <a:ea typeface="Kalam"/>
                <a:cs typeface="Kalam"/>
                <a:sym typeface="Kalam"/>
              </a:defRPr>
            </a:lvl5pPr>
            <a:lvl6pPr lvl="5">
              <a:buNone/>
              <a:defRPr sz="1300">
                <a:solidFill>
                  <a:schemeClr val="accent1"/>
                </a:solidFill>
                <a:latin typeface="Kalam"/>
                <a:ea typeface="Kalam"/>
                <a:cs typeface="Kalam"/>
                <a:sym typeface="Kalam"/>
              </a:defRPr>
            </a:lvl6pPr>
            <a:lvl7pPr lvl="6">
              <a:buNone/>
              <a:defRPr sz="1300">
                <a:solidFill>
                  <a:schemeClr val="accent1"/>
                </a:solidFill>
                <a:latin typeface="Kalam"/>
                <a:ea typeface="Kalam"/>
                <a:cs typeface="Kalam"/>
                <a:sym typeface="Kalam"/>
              </a:defRPr>
            </a:lvl7pPr>
            <a:lvl8pPr lvl="7">
              <a:buNone/>
              <a:defRPr sz="1300">
                <a:solidFill>
                  <a:schemeClr val="accent1"/>
                </a:solidFill>
                <a:latin typeface="Kalam"/>
                <a:ea typeface="Kalam"/>
                <a:cs typeface="Kalam"/>
                <a:sym typeface="Kalam"/>
              </a:defRPr>
            </a:lvl8pPr>
            <a:lvl9pPr lvl="8">
              <a:buNone/>
              <a:defRPr sz="1300">
                <a:solidFill>
                  <a:schemeClr val="accent1"/>
                </a:solidFill>
                <a:latin typeface="Kalam"/>
                <a:ea typeface="Kalam"/>
                <a:cs typeface="Kalam"/>
                <a:sym typeface="Kalam"/>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20.png"/><Relationship Id="rId5" Type="http://schemas.openxmlformats.org/officeDocument/2006/relationships/image" Target="../media/image19.pn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
        <p:cNvGrpSpPr/>
        <p:nvPr/>
      </p:nvGrpSpPr>
      <p:grpSpPr>
        <a:xfrm>
          <a:off x="0" y="0"/>
          <a:ext cx="0" cy="0"/>
          <a:chOff x="0" y="0"/>
          <a:chExt cx="0" cy="0"/>
        </a:xfrm>
      </p:grpSpPr>
      <p:sp>
        <p:nvSpPr>
          <p:cNvPr id="49" name="Google Shape;49;p12"/>
          <p:cNvSpPr txBox="1">
            <a:spLocks noGrp="1"/>
          </p:cNvSpPr>
          <p:nvPr>
            <p:ph type="ctrTitle"/>
          </p:nvPr>
        </p:nvSpPr>
        <p:spPr>
          <a:xfrm>
            <a:off x="4773075" y="461750"/>
            <a:ext cx="3715200" cy="2432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4000"/>
              <a:t>Climate Change and Twitter Influencers</a:t>
            </a:r>
            <a:endParaRPr sz="4000"/>
          </a:p>
        </p:txBody>
      </p:sp>
      <p:sp>
        <p:nvSpPr>
          <p:cNvPr id="50" name="Google Shape;50;p12"/>
          <p:cNvSpPr txBox="1"/>
          <p:nvPr/>
        </p:nvSpPr>
        <p:spPr>
          <a:xfrm>
            <a:off x="5836125" y="2893850"/>
            <a:ext cx="1589100" cy="164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a:latin typeface="Merriweather"/>
              <a:ea typeface="Merriweather"/>
              <a:cs typeface="Merriweather"/>
              <a:sym typeface="Merriweather"/>
            </a:endParaRPr>
          </a:p>
          <a:p>
            <a:pPr marL="0" lvl="0" indent="0" algn="ctr" rtl="0">
              <a:spcBef>
                <a:spcPts val="0"/>
              </a:spcBef>
              <a:spcAft>
                <a:spcPts val="0"/>
              </a:spcAft>
              <a:buNone/>
            </a:pPr>
            <a:r>
              <a:rPr lang="en">
                <a:latin typeface="Merriweather"/>
                <a:ea typeface="Merriweather"/>
                <a:cs typeface="Merriweather"/>
                <a:sym typeface="Merriweather"/>
              </a:rPr>
              <a:t>Arnav Deshwal</a:t>
            </a:r>
            <a:endParaRPr>
              <a:latin typeface="Merriweather"/>
              <a:ea typeface="Merriweather"/>
              <a:cs typeface="Merriweather"/>
              <a:sym typeface="Merriweather"/>
            </a:endParaRPr>
          </a:p>
          <a:p>
            <a:pPr marL="0" lvl="0" indent="0" algn="ctr" rtl="0">
              <a:spcBef>
                <a:spcPts val="0"/>
              </a:spcBef>
              <a:spcAft>
                <a:spcPts val="0"/>
              </a:spcAft>
              <a:buNone/>
            </a:pPr>
            <a:r>
              <a:rPr lang="en">
                <a:latin typeface="Merriweather"/>
                <a:ea typeface="Merriweather"/>
                <a:cs typeface="Merriweather"/>
                <a:sym typeface="Merriweather"/>
              </a:rPr>
              <a:t>Palakh Gupta</a:t>
            </a:r>
            <a:endParaRPr>
              <a:latin typeface="Merriweather"/>
              <a:ea typeface="Merriweather"/>
              <a:cs typeface="Merriweather"/>
              <a:sym typeface="Merriweather"/>
            </a:endParaRPr>
          </a:p>
          <a:p>
            <a:pPr marL="0" lvl="0" indent="0" algn="ctr" rtl="0">
              <a:spcBef>
                <a:spcPts val="0"/>
              </a:spcBef>
              <a:spcAft>
                <a:spcPts val="0"/>
              </a:spcAft>
              <a:buNone/>
            </a:pPr>
            <a:r>
              <a:rPr lang="en">
                <a:latin typeface="Merriweather"/>
                <a:ea typeface="Merriweather"/>
                <a:cs typeface="Merriweather"/>
                <a:sym typeface="Merriweather"/>
              </a:rPr>
              <a:t>Junhong Xu</a:t>
            </a:r>
            <a:endParaRPr>
              <a:latin typeface="Merriweather"/>
              <a:ea typeface="Merriweather"/>
              <a:cs typeface="Merriweather"/>
              <a:sym typeface="Merriweather"/>
            </a:endParaRPr>
          </a:p>
          <a:p>
            <a:pPr marL="0" lvl="0" indent="0" algn="ctr" rtl="0">
              <a:spcBef>
                <a:spcPts val="0"/>
              </a:spcBef>
              <a:spcAft>
                <a:spcPts val="0"/>
              </a:spcAft>
              <a:buNone/>
            </a:pPr>
            <a:r>
              <a:rPr lang="en">
                <a:latin typeface="Merriweather"/>
                <a:ea typeface="Merriweather"/>
                <a:cs typeface="Merriweather"/>
                <a:sym typeface="Merriweather"/>
              </a:rPr>
              <a:t>Rui Ying</a:t>
            </a:r>
            <a:endParaRPr>
              <a:latin typeface="Merriweather"/>
              <a:ea typeface="Merriweather"/>
              <a:cs typeface="Merriweather"/>
              <a:sym typeface="Merriweather"/>
            </a:endParaRPr>
          </a:p>
          <a:p>
            <a:pPr marL="0" lvl="0" indent="0" algn="ctr" rtl="0">
              <a:spcBef>
                <a:spcPts val="0"/>
              </a:spcBef>
              <a:spcAft>
                <a:spcPts val="0"/>
              </a:spcAft>
              <a:buNone/>
            </a:pPr>
            <a:r>
              <a:rPr lang="en">
                <a:latin typeface="Merriweather"/>
                <a:ea typeface="Merriweather"/>
                <a:cs typeface="Merriweather"/>
                <a:sym typeface="Merriweather"/>
              </a:rPr>
              <a:t>Kelly Zhang</a:t>
            </a:r>
            <a:endParaRPr>
              <a:latin typeface="Merriweather"/>
              <a:ea typeface="Merriweather"/>
              <a:cs typeface="Merriweather"/>
              <a:sym typeface="Merriweather"/>
            </a:endParaRPr>
          </a:p>
          <a:p>
            <a:pPr marL="0" lvl="0" indent="0" algn="ctr" rtl="0">
              <a:spcBef>
                <a:spcPts val="0"/>
              </a:spcBef>
              <a:spcAft>
                <a:spcPts val="0"/>
              </a:spcAft>
              <a:buNone/>
            </a:pPr>
            <a:endParaRPr>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1"/>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fld id="{00000000-1234-1234-1234-123412341234}" type="slidenum">
              <a:rPr lang="en"/>
              <a:t>10</a:t>
            </a:fld>
            <a:endParaRPr/>
          </a:p>
        </p:txBody>
      </p:sp>
      <p:sp>
        <p:nvSpPr>
          <p:cNvPr id="141" name="Google Shape;141;p21"/>
          <p:cNvSpPr txBox="1"/>
          <p:nvPr/>
        </p:nvSpPr>
        <p:spPr>
          <a:xfrm>
            <a:off x="3332575" y="134700"/>
            <a:ext cx="6022200" cy="3165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500" b="1">
                <a:solidFill>
                  <a:srgbClr val="434343"/>
                </a:solidFill>
                <a:latin typeface="Merriweather"/>
                <a:ea typeface="Merriweather"/>
                <a:cs typeface="Merriweather"/>
                <a:sym typeface="Merriweather"/>
              </a:rPr>
              <a:t>Deniers</a:t>
            </a:r>
            <a:r>
              <a:rPr lang="en" sz="3000" b="1">
                <a:solidFill>
                  <a:srgbClr val="434343"/>
                </a:solidFill>
                <a:latin typeface="Merriweather"/>
                <a:ea typeface="Merriweather"/>
                <a:cs typeface="Merriweather"/>
                <a:sym typeface="Merriweather"/>
              </a:rPr>
              <a:t> </a:t>
            </a:r>
            <a:endParaRPr sz="3000" b="1">
              <a:solidFill>
                <a:srgbClr val="434343"/>
              </a:solidFill>
              <a:latin typeface="Merriweather"/>
              <a:ea typeface="Merriweather"/>
              <a:cs typeface="Merriweather"/>
              <a:sym typeface="Merriweather"/>
            </a:endParaRPr>
          </a:p>
          <a:p>
            <a:pPr marL="457200" lvl="0" indent="-419100" algn="l" rtl="0">
              <a:lnSpc>
                <a:spcPct val="115000"/>
              </a:lnSpc>
              <a:spcBef>
                <a:spcPts val="1000"/>
              </a:spcBef>
              <a:spcAft>
                <a:spcPts val="0"/>
              </a:spcAft>
              <a:buClr>
                <a:schemeClr val="accent4"/>
              </a:buClr>
              <a:buSzPts val="3000"/>
              <a:buFont typeface="Merriweather"/>
              <a:buChar char="★"/>
            </a:pPr>
            <a:r>
              <a:rPr lang="en" sz="3000" i="1">
                <a:solidFill>
                  <a:schemeClr val="dk1"/>
                </a:solidFill>
                <a:latin typeface="Merriweather"/>
                <a:ea typeface="Merriweather"/>
                <a:cs typeface="Merriweather"/>
                <a:sym typeface="Merriweather"/>
              </a:rPr>
              <a:t>Spread across the globe</a:t>
            </a:r>
            <a:endParaRPr sz="3000" i="1">
              <a:solidFill>
                <a:schemeClr val="dk1"/>
              </a:solidFill>
              <a:latin typeface="Merriweather"/>
              <a:ea typeface="Merriweather"/>
              <a:cs typeface="Merriweather"/>
              <a:sym typeface="Merriweather"/>
            </a:endParaRPr>
          </a:p>
          <a:p>
            <a:pPr marL="457200" lvl="0" indent="-419100" algn="l" rtl="0">
              <a:lnSpc>
                <a:spcPct val="115000"/>
              </a:lnSpc>
              <a:spcBef>
                <a:spcPts val="0"/>
              </a:spcBef>
              <a:spcAft>
                <a:spcPts val="0"/>
              </a:spcAft>
              <a:buClr>
                <a:schemeClr val="accent4"/>
              </a:buClr>
              <a:buSzPts val="3000"/>
              <a:buFont typeface="Merriweather"/>
              <a:buChar char="★"/>
            </a:pPr>
            <a:r>
              <a:rPr lang="en" sz="3000" i="1">
                <a:solidFill>
                  <a:schemeClr val="dk1"/>
                </a:solidFill>
                <a:latin typeface="Merriweather"/>
                <a:ea typeface="Merriweather"/>
                <a:cs typeface="Merriweather"/>
                <a:sym typeface="Merriweather"/>
              </a:rPr>
              <a:t>Limited support to each other </a:t>
            </a:r>
            <a:endParaRPr sz="3000" i="1">
              <a:solidFill>
                <a:schemeClr val="dk1"/>
              </a:solidFill>
              <a:latin typeface="Merriweather"/>
              <a:ea typeface="Merriweather"/>
              <a:cs typeface="Merriweather"/>
              <a:sym typeface="Merriweather"/>
            </a:endParaRPr>
          </a:p>
          <a:p>
            <a:pPr marL="457200" lvl="0" indent="-419100" algn="l" rtl="0">
              <a:lnSpc>
                <a:spcPct val="115000"/>
              </a:lnSpc>
              <a:spcBef>
                <a:spcPts val="0"/>
              </a:spcBef>
              <a:spcAft>
                <a:spcPts val="0"/>
              </a:spcAft>
              <a:buClr>
                <a:schemeClr val="accent4"/>
              </a:buClr>
              <a:buSzPts val="3000"/>
              <a:buFont typeface="Merriweather"/>
              <a:buChar char="★"/>
            </a:pPr>
            <a:r>
              <a:rPr lang="en" sz="3000" i="1">
                <a:solidFill>
                  <a:schemeClr val="dk1"/>
                </a:solidFill>
                <a:latin typeface="Merriweather"/>
                <a:ea typeface="Merriweather"/>
                <a:cs typeface="Merriweather"/>
                <a:sym typeface="Merriweather"/>
              </a:rPr>
              <a:t>Nationalist Attributes </a:t>
            </a:r>
            <a:endParaRPr sz="3000" i="1">
              <a:solidFill>
                <a:schemeClr val="dk1"/>
              </a:solidFill>
              <a:latin typeface="Merriweather"/>
              <a:ea typeface="Merriweather"/>
              <a:cs typeface="Merriweather"/>
              <a:sym typeface="Merriweather"/>
            </a:endParaRPr>
          </a:p>
          <a:p>
            <a:pPr marL="457200" lvl="0" indent="-419100" algn="l" rtl="0">
              <a:lnSpc>
                <a:spcPct val="115000"/>
              </a:lnSpc>
              <a:spcBef>
                <a:spcPts val="0"/>
              </a:spcBef>
              <a:spcAft>
                <a:spcPts val="0"/>
              </a:spcAft>
              <a:buClr>
                <a:schemeClr val="accent4"/>
              </a:buClr>
              <a:buSzPts val="3000"/>
              <a:buFont typeface="Merriweather"/>
              <a:buChar char="★"/>
            </a:pPr>
            <a:r>
              <a:rPr lang="en" sz="3000" i="1">
                <a:solidFill>
                  <a:schemeClr val="dk1"/>
                </a:solidFill>
                <a:latin typeface="Merriweather"/>
                <a:ea typeface="Merriweather"/>
                <a:cs typeface="Merriweather"/>
                <a:sym typeface="Merriweather"/>
              </a:rPr>
              <a:t>Politically Inclined </a:t>
            </a:r>
            <a:endParaRPr sz="3000" i="1">
              <a:solidFill>
                <a:schemeClr val="dk1"/>
              </a:solidFill>
              <a:latin typeface="Merriweather"/>
              <a:ea typeface="Merriweather"/>
              <a:cs typeface="Merriweather"/>
              <a:sym typeface="Merriweather"/>
            </a:endParaRPr>
          </a:p>
          <a:p>
            <a:pPr marL="457200" lvl="0" indent="-419100" algn="l" rtl="0">
              <a:lnSpc>
                <a:spcPct val="115000"/>
              </a:lnSpc>
              <a:spcBef>
                <a:spcPts val="0"/>
              </a:spcBef>
              <a:spcAft>
                <a:spcPts val="0"/>
              </a:spcAft>
              <a:buClr>
                <a:schemeClr val="dk1"/>
              </a:buClr>
              <a:buSzPts val="3000"/>
              <a:buFont typeface="Merriweather"/>
              <a:buChar char="★"/>
            </a:pPr>
            <a:endParaRPr sz="3000" i="1">
              <a:solidFill>
                <a:schemeClr val="dk1"/>
              </a:solidFill>
              <a:latin typeface="Merriweather"/>
              <a:ea typeface="Merriweather"/>
              <a:cs typeface="Merriweather"/>
              <a:sym typeface="Merriweather"/>
            </a:endParaRPr>
          </a:p>
          <a:p>
            <a:pPr marL="457200" lvl="0" indent="-419100" algn="l" rtl="0">
              <a:lnSpc>
                <a:spcPct val="115000"/>
              </a:lnSpc>
              <a:spcBef>
                <a:spcPts val="0"/>
              </a:spcBef>
              <a:spcAft>
                <a:spcPts val="0"/>
              </a:spcAft>
              <a:buClr>
                <a:schemeClr val="accent4"/>
              </a:buClr>
              <a:buSzPts val="3000"/>
              <a:buFont typeface="Merriweather"/>
              <a:buChar char="★"/>
            </a:pPr>
            <a:r>
              <a:rPr lang="en" sz="3000" b="1" i="1">
                <a:solidFill>
                  <a:schemeClr val="dk1"/>
                </a:solidFill>
                <a:latin typeface="Merriweather"/>
                <a:ea typeface="Merriweather"/>
                <a:cs typeface="Merriweather"/>
                <a:sym typeface="Merriweather"/>
              </a:rPr>
              <a:t>Popular individuals such as journalists are targeted by both communities </a:t>
            </a:r>
            <a:endParaRPr sz="3000" b="1" i="1">
              <a:solidFill>
                <a:schemeClr val="dk1"/>
              </a:solidFill>
              <a:latin typeface="Merriweather"/>
              <a:ea typeface="Merriweather"/>
              <a:cs typeface="Merriweather"/>
              <a:sym typeface="Merriweather"/>
            </a:endParaRPr>
          </a:p>
          <a:p>
            <a:pPr marL="0" lvl="0" indent="0" algn="l" rtl="0">
              <a:lnSpc>
                <a:spcPct val="115000"/>
              </a:lnSpc>
              <a:spcBef>
                <a:spcPts val="1000"/>
              </a:spcBef>
              <a:spcAft>
                <a:spcPts val="0"/>
              </a:spcAft>
              <a:buNone/>
            </a:pPr>
            <a:endParaRPr sz="3000" i="1">
              <a:solidFill>
                <a:schemeClr val="dk1"/>
              </a:solidFill>
              <a:latin typeface="Merriweather"/>
              <a:ea typeface="Merriweather"/>
              <a:cs typeface="Merriweather"/>
              <a:sym typeface="Merriweather"/>
            </a:endParaRPr>
          </a:p>
          <a:p>
            <a:pPr marL="0" lvl="0" indent="0" algn="l" rtl="0">
              <a:lnSpc>
                <a:spcPct val="115000"/>
              </a:lnSpc>
              <a:spcBef>
                <a:spcPts val="1000"/>
              </a:spcBef>
              <a:spcAft>
                <a:spcPts val="0"/>
              </a:spcAft>
              <a:buNone/>
            </a:pPr>
            <a:endParaRPr sz="3000" b="1" i="1">
              <a:solidFill>
                <a:schemeClr val="dk1"/>
              </a:solidFill>
              <a:latin typeface="Merriweather"/>
              <a:ea typeface="Merriweather"/>
              <a:cs typeface="Merriweather"/>
              <a:sym typeface="Merriweather"/>
            </a:endParaRPr>
          </a:p>
          <a:p>
            <a:pPr marL="0" lvl="0" indent="0" algn="l" rtl="0">
              <a:lnSpc>
                <a:spcPct val="115000"/>
              </a:lnSpc>
              <a:spcBef>
                <a:spcPts val="1000"/>
              </a:spcBef>
              <a:spcAft>
                <a:spcPts val="0"/>
              </a:spcAft>
              <a:buNone/>
            </a:pPr>
            <a:endParaRPr sz="3000" b="1" i="1">
              <a:solidFill>
                <a:schemeClr val="dk1"/>
              </a:solidFill>
              <a:latin typeface="Merriweather"/>
              <a:ea typeface="Merriweather"/>
              <a:cs typeface="Merriweather"/>
              <a:sym typeface="Merriweather"/>
            </a:endParaRPr>
          </a:p>
          <a:p>
            <a:pPr marL="457200" lvl="0" indent="0" algn="l" rtl="0">
              <a:lnSpc>
                <a:spcPct val="115000"/>
              </a:lnSpc>
              <a:spcBef>
                <a:spcPts val="1000"/>
              </a:spcBef>
              <a:spcAft>
                <a:spcPts val="0"/>
              </a:spcAft>
              <a:buNone/>
            </a:pPr>
            <a:endParaRPr sz="3000" i="1">
              <a:solidFill>
                <a:schemeClr val="dk1"/>
              </a:solidFill>
              <a:latin typeface="Merriweather"/>
              <a:ea typeface="Merriweather"/>
              <a:cs typeface="Merriweather"/>
              <a:sym typeface="Merriweather"/>
            </a:endParaRPr>
          </a:p>
          <a:p>
            <a:pPr marL="0" lvl="0" indent="0" algn="l" rtl="0">
              <a:lnSpc>
                <a:spcPct val="115000"/>
              </a:lnSpc>
              <a:spcBef>
                <a:spcPts val="1000"/>
              </a:spcBef>
              <a:spcAft>
                <a:spcPts val="0"/>
              </a:spcAft>
              <a:buNone/>
            </a:pPr>
            <a:endParaRPr sz="3000" i="1">
              <a:solidFill>
                <a:schemeClr val="dk1"/>
              </a:solidFill>
              <a:latin typeface="Merriweather"/>
              <a:ea typeface="Merriweather"/>
              <a:cs typeface="Merriweather"/>
              <a:sym typeface="Merriweather"/>
            </a:endParaRPr>
          </a:p>
          <a:p>
            <a:pPr marL="457200" lvl="0" indent="0" algn="l" rtl="0">
              <a:lnSpc>
                <a:spcPct val="115000"/>
              </a:lnSpc>
              <a:spcBef>
                <a:spcPts val="1000"/>
              </a:spcBef>
              <a:spcAft>
                <a:spcPts val="0"/>
              </a:spcAft>
              <a:buNone/>
            </a:pPr>
            <a:endParaRPr sz="3000" i="1">
              <a:solidFill>
                <a:schemeClr val="dk1"/>
              </a:solidFill>
              <a:latin typeface="Merriweather"/>
              <a:ea typeface="Merriweather"/>
              <a:cs typeface="Merriweather"/>
              <a:sym typeface="Merriweather"/>
            </a:endParaRPr>
          </a:p>
          <a:p>
            <a:pPr marL="457200" lvl="0" indent="0" algn="l" rtl="0">
              <a:lnSpc>
                <a:spcPct val="115000"/>
              </a:lnSpc>
              <a:spcBef>
                <a:spcPts val="1000"/>
              </a:spcBef>
              <a:spcAft>
                <a:spcPts val="0"/>
              </a:spcAft>
              <a:buNone/>
            </a:pPr>
            <a:endParaRPr sz="3000" i="1">
              <a:solidFill>
                <a:schemeClr val="dk1"/>
              </a:solidFill>
              <a:latin typeface="Merriweather"/>
              <a:ea typeface="Merriweather"/>
              <a:cs typeface="Merriweather"/>
              <a:sym typeface="Merriweather"/>
            </a:endParaRPr>
          </a:p>
          <a:p>
            <a:pPr marL="0" lvl="0" indent="0" algn="l" rtl="0">
              <a:lnSpc>
                <a:spcPct val="115000"/>
              </a:lnSpc>
              <a:spcBef>
                <a:spcPts val="1000"/>
              </a:spcBef>
              <a:spcAft>
                <a:spcPts val="0"/>
              </a:spcAft>
              <a:buNone/>
            </a:pPr>
            <a:endParaRPr sz="3000" i="1">
              <a:solidFill>
                <a:schemeClr val="dk1"/>
              </a:solidFill>
              <a:latin typeface="Merriweather"/>
              <a:ea typeface="Merriweather"/>
              <a:cs typeface="Merriweather"/>
              <a:sym typeface="Merriweather"/>
            </a:endParaRPr>
          </a:p>
          <a:p>
            <a:pPr marL="0" lvl="0" indent="0" algn="l" rtl="0">
              <a:lnSpc>
                <a:spcPct val="115000"/>
              </a:lnSpc>
              <a:spcBef>
                <a:spcPts val="1000"/>
              </a:spcBef>
              <a:spcAft>
                <a:spcPts val="0"/>
              </a:spcAft>
              <a:buNone/>
            </a:pPr>
            <a:endParaRPr sz="3000" b="1" i="1">
              <a:solidFill>
                <a:schemeClr val="dk1"/>
              </a:solidFill>
              <a:latin typeface="Merriweather"/>
              <a:ea typeface="Merriweather"/>
              <a:cs typeface="Merriweather"/>
              <a:sym typeface="Merriweather"/>
            </a:endParaRPr>
          </a:p>
          <a:p>
            <a:pPr marL="0" lvl="0" indent="0" algn="l" rtl="0">
              <a:lnSpc>
                <a:spcPct val="115000"/>
              </a:lnSpc>
              <a:spcBef>
                <a:spcPts val="1000"/>
              </a:spcBef>
              <a:spcAft>
                <a:spcPts val="0"/>
              </a:spcAft>
              <a:buNone/>
            </a:pPr>
            <a:endParaRPr sz="3000" b="1" i="1">
              <a:solidFill>
                <a:schemeClr val="dk1"/>
              </a:solidFill>
              <a:latin typeface="Merriweather"/>
              <a:ea typeface="Merriweather"/>
              <a:cs typeface="Merriweather"/>
              <a:sym typeface="Merriweather"/>
            </a:endParaRPr>
          </a:p>
          <a:p>
            <a:pPr marL="457200" lvl="0" indent="0" algn="l" rtl="0">
              <a:lnSpc>
                <a:spcPct val="115000"/>
              </a:lnSpc>
              <a:spcBef>
                <a:spcPts val="1000"/>
              </a:spcBef>
              <a:spcAft>
                <a:spcPts val="0"/>
              </a:spcAft>
              <a:buNone/>
            </a:pPr>
            <a:endParaRPr sz="3000" i="1">
              <a:solidFill>
                <a:schemeClr val="dk1"/>
              </a:solidFill>
              <a:latin typeface="Merriweather"/>
              <a:ea typeface="Merriweather"/>
              <a:cs typeface="Merriweather"/>
              <a:sym typeface="Merriweather"/>
            </a:endParaRPr>
          </a:p>
          <a:p>
            <a:pPr marL="0" lvl="0" indent="0" algn="l" rtl="0">
              <a:lnSpc>
                <a:spcPct val="115000"/>
              </a:lnSpc>
              <a:spcBef>
                <a:spcPts val="1000"/>
              </a:spcBef>
              <a:spcAft>
                <a:spcPts val="0"/>
              </a:spcAft>
              <a:buNone/>
            </a:pPr>
            <a:endParaRPr sz="3000" i="1">
              <a:solidFill>
                <a:schemeClr val="dk1"/>
              </a:solidFill>
              <a:latin typeface="Merriweather"/>
              <a:ea typeface="Merriweather"/>
              <a:cs typeface="Merriweather"/>
              <a:sym typeface="Merriweather"/>
            </a:endParaRPr>
          </a:p>
          <a:p>
            <a:pPr marL="457200" lvl="0" indent="0" algn="l" rtl="0">
              <a:lnSpc>
                <a:spcPct val="115000"/>
              </a:lnSpc>
              <a:spcBef>
                <a:spcPts val="1000"/>
              </a:spcBef>
              <a:spcAft>
                <a:spcPts val="0"/>
              </a:spcAft>
              <a:buNone/>
            </a:pPr>
            <a:endParaRPr sz="3000" i="1">
              <a:solidFill>
                <a:schemeClr val="dk1"/>
              </a:solidFill>
              <a:latin typeface="Merriweather"/>
              <a:ea typeface="Merriweather"/>
              <a:cs typeface="Merriweather"/>
              <a:sym typeface="Merriweather"/>
            </a:endParaRPr>
          </a:p>
          <a:p>
            <a:pPr marL="457200" lvl="0" indent="0" algn="l" rtl="0">
              <a:lnSpc>
                <a:spcPct val="115000"/>
              </a:lnSpc>
              <a:spcBef>
                <a:spcPts val="1000"/>
              </a:spcBef>
              <a:spcAft>
                <a:spcPts val="1000"/>
              </a:spcAft>
              <a:buNone/>
            </a:pPr>
            <a:endParaRPr sz="3000" i="1">
              <a:solidFill>
                <a:schemeClr val="dk1"/>
              </a:solidFill>
              <a:latin typeface="Merriweather"/>
              <a:ea typeface="Merriweather"/>
              <a:cs typeface="Merriweather"/>
              <a:sym typeface="Merriweathe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2"/>
          <p:cNvSpPr txBox="1">
            <a:spLocks noGrp="1"/>
          </p:cNvSpPr>
          <p:nvPr>
            <p:ph type="ctrTitle"/>
          </p:nvPr>
        </p:nvSpPr>
        <p:spPr>
          <a:xfrm>
            <a:off x="4439050" y="2118350"/>
            <a:ext cx="4258500" cy="797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solidFill>
                  <a:schemeClr val="accent1"/>
                </a:solidFill>
              </a:rPr>
              <a:t>Thank You!</a:t>
            </a:r>
            <a:endParaRPr sz="4000">
              <a:solidFill>
                <a:schemeClr val="accen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4115700" y="205975"/>
            <a:ext cx="4571100" cy="857400"/>
          </a:xfrm>
          <a:prstGeom prst="rect">
            <a:avLst/>
          </a:prstGeom>
        </p:spPr>
        <p:txBody>
          <a:bodyPr spcFirstLastPara="1" wrap="square" lIns="0" tIns="0" rIns="0" bIns="0" anchor="b" anchorCtr="0">
            <a:noAutofit/>
          </a:bodyPr>
          <a:lstStyle/>
          <a:p>
            <a:pPr marL="457200" lvl="0" indent="-457200" algn="l" rtl="0">
              <a:spcBef>
                <a:spcPts val="0"/>
              </a:spcBef>
              <a:spcAft>
                <a:spcPts val="0"/>
              </a:spcAft>
              <a:buSzPts val="3600"/>
              <a:buAutoNum type="romanUcPeriod"/>
            </a:pPr>
            <a:r>
              <a:rPr lang="en" sz="3600"/>
              <a:t>Outline</a:t>
            </a:r>
            <a:endParaRPr sz="3600"/>
          </a:p>
        </p:txBody>
      </p:sp>
      <p:sp>
        <p:nvSpPr>
          <p:cNvPr id="56" name="Google Shape;56;p13"/>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fld id="{00000000-1234-1234-1234-123412341234}" type="slidenum">
              <a:rPr lang="en"/>
              <a:t>2</a:t>
            </a:fld>
            <a:endParaRPr/>
          </a:p>
        </p:txBody>
      </p:sp>
      <p:sp>
        <p:nvSpPr>
          <p:cNvPr id="57" name="Google Shape;57;p13"/>
          <p:cNvSpPr txBox="1"/>
          <p:nvPr/>
        </p:nvSpPr>
        <p:spPr>
          <a:xfrm>
            <a:off x="4115700" y="1223550"/>
            <a:ext cx="3744900" cy="804900"/>
          </a:xfrm>
          <a:prstGeom prst="rect">
            <a:avLst/>
          </a:prstGeom>
          <a:noFill/>
          <a:ln w="9525" cap="rnd" cmpd="sng">
            <a:solidFill>
              <a:schemeClr val="accent6"/>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6"/>
                </a:solidFill>
                <a:latin typeface="Merriweather"/>
                <a:ea typeface="Merriweather"/>
                <a:cs typeface="Merriweather"/>
                <a:sym typeface="Merriweather"/>
              </a:rPr>
              <a:t>Twitter Data Scraping</a:t>
            </a:r>
            <a:endParaRPr sz="2400">
              <a:solidFill>
                <a:schemeClr val="accent6"/>
              </a:solidFill>
              <a:latin typeface="Merriweather"/>
              <a:ea typeface="Merriweather"/>
              <a:cs typeface="Merriweather"/>
              <a:sym typeface="Merriweather"/>
            </a:endParaRPr>
          </a:p>
        </p:txBody>
      </p:sp>
      <p:sp>
        <p:nvSpPr>
          <p:cNvPr id="58" name="Google Shape;58;p13"/>
          <p:cNvSpPr txBox="1"/>
          <p:nvPr/>
        </p:nvSpPr>
        <p:spPr>
          <a:xfrm>
            <a:off x="4115700" y="2531550"/>
            <a:ext cx="3744900" cy="767100"/>
          </a:xfrm>
          <a:prstGeom prst="rect">
            <a:avLst/>
          </a:prstGeom>
          <a:noFill/>
          <a:ln w="9525" cap="rnd" cmpd="sng">
            <a:solidFill>
              <a:schemeClr val="accent3"/>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3"/>
                </a:solidFill>
                <a:latin typeface="Merriweather"/>
                <a:ea typeface="Merriweather"/>
                <a:cs typeface="Merriweather"/>
                <a:sym typeface="Merriweather"/>
              </a:rPr>
              <a:t>Network Analysis </a:t>
            </a:r>
            <a:endParaRPr sz="2400">
              <a:solidFill>
                <a:schemeClr val="accent3"/>
              </a:solidFill>
              <a:latin typeface="Merriweather"/>
              <a:ea typeface="Merriweather"/>
              <a:cs typeface="Merriweather"/>
              <a:sym typeface="Merriweather"/>
            </a:endParaRPr>
          </a:p>
          <a:p>
            <a:pPr marL="0" lvl="0" indent="0" algn="ctr" rtl="0">
              <a:spcBef>
                <a:spcPts val="0"/>
              </a:spcBef>
              <a:spcAft>
                <a:spcPts val="0"/>
              </a:spcAft>
              <a:buNone/>
            </a:pPr>
            <a:r>
              <a:rPr lang="en" sz="2400">
                <a:solidFill>
                  <a:schemeClr val="accent3"/>
                </a:solidFill>
                <a:latin typeface="Merriweather"/>
                <a:ea typeface="Merriweather"/>
                <a:cs typeface="Merriweather"/>
                <a:sym typeface="Merriweather"/>
              </a:rPr>
              <a:t>with Gephi</a:t>
            </a:r>
            <a:endParaRPr sz="2400">
              <a:solidFill>
                <a:schemeClr val="accent3"/>
              </a:solidFill>
              <a:latin typeface="Merriweather"/>
              <a:ea typeface="Merriweather"/>
              <a:cs typeface="Merriweather"/>
              <a:sym typeface="Merriweather"/>
            </a:endParaRPr>
          </a:p>
        </p:txBody>
      </p:sp>
      <p:sp>
        <p:nvSpPr>
          <p:cNvPr id="59" name="Google Shape;59;p13"/>
          <p:cNvSpPr txBox="1"/>
          <p:nvPr/>
        </p:nvSpPr>
        <p:spPr>
          <a:xfrm>
            <a:off x="4115700" y="3889901"/>
            <a:ext cx="3744900" cy="767100"/>
          </a:xfrm>
          <a:prstGeom prst="rect">
            <a:avLst/>
          </a:prstGeom>
          <a:noFill/>
          <a:ln w="9525" cap="rnd" cmpd="sng">
            <a:solidFill>
              <a:schemeClr val="accen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latin typeface="Merriweather"/>
                <a:ea typeface="Merriweather"/>
                <a:cs typeface="Merriweather"/>
                <a:sym typeface="Merriweather"/>
              </a:rPr>
              <a:t>Influencers for Different Groups</a:t>
            </a:r>
            <a:endParaRPr sz="2400">
              <a:solidFill>
                <a:schemeClr val="accent1"/>
              </a:solidFill>
              <a:latin typeface="Merriweather"/>
              <a:ea typeface="Merriweather"/>
              <a:cs typeface="Merriweather"/>
              <a:sym typeface="Merriweather"/>
            </a:endParaRPr>
          </a:p>
        </p:txBody>
      </p:sp>
      <p:cxnSp>
        <p:nvCxnSpPr>
          <p:cNvPr id="60" name="Google Shape;60;p13"/>
          <p:cNvCxnSpPr>
            <a:endCxn id="58" idx="0"/>
          </p:cNvCxnSpPr>
          <p:nvPr/>
        </p:nvCxnSpPr>
        <p:spPr>
          <a:xfrm>
            <a:off x="5988150" y="2048250"/>
            <a:ext cx="0" cy="483300"/>
          </a:xfrm>
          <a:prstGeom prst="straightConnector1">
            <a:avLst/>
          </a:prstGeom>
          <a:noFill/>
          <a:ln w="9525" cap="rnd" cmpd="sng">
            <a:solidFill>
              <a:schemeClr val="lt2"/>
            </a:solidFill>
            <a:prstDash val="dash"/>
            <a:round/>
            <a:headEnd type="oval" w="sm" len="sm"/>
            <a:tailEnd type="triangle" w="sm" len="sm"/>
          </a:ln>
        </p:spPr>
      </p:cxnSp>
      <p:cxnSp>
        <p:nvCxnSpPr>
          <p:cNvPr id="61" name="Google Shape;61;p13"/>
          <p:cNvCxnSpPr/>
          <p:nvPr/>
        </p:nvCxnSpPr>
        <p:spPr>
          <a:xfrm flipH="1">
            <a:off x="5987100" y="3323675"/>
            <a:ext cx="2100" cy="541200"/>
          </a:xfrm>
          <a:prstGeom prst="straightConnector1">
            <a:avLst/>
          </a:prstGeom>
          <a:noFill/>
          <a:ln w="9525" cap="rnd" cmpd="sng">
            <a:solidFill>
              <a:schemeClr val="lt2"/>
            </a:solidFill>
            <a:prstDash val="dash"/>
            <a:round/>
            <a:headEnd type="oval" w="sm" len="sm"/>
            <a:tailEnd type="triangle" w="sm" len="sm"/>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66" name="Google Shape;66;p14"/>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fld id="{00000000-1234-1234-1234-123412341234}" type="slidenum">
              <a:rPr lang="en"/>
              <a:t>3</a:t>
            </a:fld>
            <a:endParaRPr/>
          </a:p>
        </p:txBody>
      </p:sp>
      <p:sp>
        <p:nvSpPr>
          <p:cNvPr id="67" name="Google Shape;67;p14"/>
          <p:cNvSpPr txBox="1"/>
          <p:nvPr/>
        </p:nvSpPr>
        <p:spPr>
          <a:xfrm>
            <a:off x="4490825" y="681900"/>
            <a:ext cx="4101300" cy="406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latin typeface="Merriweather"/>
                <a:ea typeface="Merriweather"/>
                <a:cs typeface="Merriweather"/>
                <a:sym typeface="Merriweather"/>
              </a:rPr>
              <a:t>Climate Change Activist</a:t>
            </a:r>
            <a:endParaRPr sz="1800">
              <a:latin typeface="Merriweather"/>
              <a:ea typeface="Merriweather"/>
              <a:cs typeface="Merriweather"/>
              <a:sym typeface="Merriweather"/>
            </a:endParaRPr>
          </a:p>
          <a:p>
            <a:pPr marL="457200" lvl="0" indent="-317500" algn="l" rtl="0">
              <a:spcBef>
                <a:spcPts val="0"/>
              </a:spcBef>
              <a:spcAft>
                <a:spcPts val="0"/>
              </a:spcAft>
              <a:buSzPts val="1400"/>
              <a:buFont typeface="Merriweather"/>
              <a:buChar char="-"/>
            </a:pPr>
            <a:r>
              <a:rPr lang="en">
                <a:latin typeface="Merriweather"/>
                <a:ea typeface="Merriweather"/>
                <a:cs typeface="Merriweather"/>
                <a:sym typeface="Merriweather"/>
              </a:rPr>
              <a:t>#FridaysForFuture</a:t>
            </a:r>
            <a:endParaRPr>
              <a:latin typeface="Merriweather"/>
              <a:ea typeface="Merriweather"/>
              <a:cs typeface="Merriweather"/>
              <a:sym typeface="Merriweather"/>
            </a:endParaRPr>
          </a:p>
          <a:p>
            <a:pPr marL="457200" lvl="0" indent="-317500" algn="l" rtl="0">
              <a:spcBef>
                <a:spcPts val="0"/>
              </a:spcBef>
              <a:spcAft>
                <a:spcPts val="0"/>
              </a:spcAft>
              <a:buSzPts val="1400"/>
              <a:buFont typeface="Merriweather"/>
              <a:buChar char="-"/>
            </a:pPr>
            <a:r>
              <a:rPr lang="en">
                <a:latin typeface="Merriweather"/>
                <a:ea typeface="Merriweather"/>
                <a:cs typeface="Merriweather"/>
                <a:sym typeface="Merriweather"/>
              </a:rPr>
              <a:t>5400 tweets in total</a:t>
            </a:r>
            <a:endParaRPr>
              <a:latin typeface="Merriweather"/>
              <a:ea typeface="Merriweather"/>
              <a:cs typeface="Merriweather"/>
              <a:sym typeface="Merriweather"/>
            </a:endParaRPr>
          </a:p>
          <a:p>
            <a:pPr marL="457200" lvl="0" indent="-317500" algn="l" rtl="0">
              <a:spcBef>
                <a:spcPts val="0"/>
              </a:spcBef>
              <a:spcAft>
                <a:spcPts val="0"/>
              </a:spcAft>
              <a:buSzPts val="1400"/>
              <a:buFont typeface="Merriweather"/>
              <a:buChar char="-"/>
            </a:pPr>
            <a:r>
              <a:rPr lang="en">
                <a:latin typeface="Merriweather"/>
                <a:ea typeface="Merriweather"/>
                <a:cs typeface="Merriweather"/>
                <a:sym typeface="Merriweather"/>
              </a:rPr>
              <a:t>2-day span</a:t>
            </a:r>
            <a:endParaRPr>
              <a:latin typeface="Merriweather"/>
              <a:ea typeface="Merriweather"/>
              <a:cs typeface="Merriweather"/>
              <a:sym typeface="Merriweather"/>
            </a:endParaRPr>
          </a:p>
          <a:p>
            <a:pPr marL="0" lvl="0" indent="0" algn="l" rtl="0">
              <a:spcBef>
                <a:spcPts val="0"/>
              </a:spcBef>
              <a:spcAft>
                <a:spcPts val="0"/>
              </a:spcAft>
              <a:buNone/>
            </a:pPr>
            <a:endParaRPr>
              <a:latin typeface="Merriweather"/>
              <a:ea typeface="Merriweather"/>
              <a:cs typeface="Merriweather"/>
              <a:sym typeface="Merriweather"/>
            </a:endParaRPr>
          </a:p>
          <a:p>
            <a:pPr marL="0" lvl="0" indent="0" algn="l" rtl="0">
              <a:spcBef>
                <a:spcPts val="0"/>
              </a:spcBef>
              <a:spcAft>
                <a:spcPts val="0"/>
              </a:spcAft>
              <a:buNone/>
            </a:pPr>
            <a:endParaRPr>
              <a:latin typeface="Merriweather"/>
              <a:ea typeface="Merriweather"/>
              <a:cs typeface="Merriweather"/>
              <a:sym typeface="Merriweather"/>
            </a:endParaRPr>
          </a:p>
          <a:p>
            <a:pPr marL="0" lvl="0" indent="0" algn="l" rtl="0">
              <a:spcBef>
                <a:spcPts val="0"/>
              </a:spcBef>
              <a:spcAft>
                <a:spcPts val="0"/>
              </a:spcAft>
              <a:buNone/>
            </a:pPr>
            <a:endParaRPr>
              <a:latin typeface="Merriweather"/>
              <a:ea typeface="Merriweather"/>
              <a:cs typeface="Merriweather"/>
              <a:sym typeface="Merriweather"/>
            </a:endParaRPr>
          </a:p>
          <a:p>
            <a:pPr marL="0" lvl="0" indent="0" algn="l" rtl="0">
              <a:spcBef>
                <a:spcPts val="0"/>
              </a:spcBef>
              <a:spcAft>
                <a:spcPts val="0"/>
              </a:spcAft>
              <a:buNone/>
            </a:pPr>
            <a:endParaRPr>
              <a:latin typeface="Merriweather"/>
              <a:ea typeface="Merriweather"/>
              <a:cs typeface="Merriweather"/>
              <a:sym typeface="Merriweather"/>
            </a:endParaRPr>
          </a:p>
          <a:p>
            <a:pPr marL="0" lvl="0" indent="0" algn="l" rtl="0">
              <a:spcBef>
                <a:spcPts val="0"/>
              </a:spcBef>
              <a:spcAft>
                <a:spcPts val="0"/>
              </a:spcAft>
              <a:buNone/>
            </a:pPr>
            <a:r>
              <a:rPr lang="en" sz="1800">
                <a:latin typeface="Merriweather"/>
                <a:ea typeface="Merriweather"/>
                <a:cs typeface="Merriweather"/>
                <a:sym typeface="Merriweather"/>
              </a:rPr>
              <a:t>Climate Change Deniers</a:t>
            </a:r>
            <a:endParaRPr sz="1800">
              <a:latin typeface="Merriweather"/>
              <a:ea typeface="Merriweather"/>
              <a:cs typeface="Merriweather"/>
              <a:sym typeface="Merriweather"/>
            </a:endParaRPr>
          </a:p>
          <a:p>
            <a:pPr marL="457200" lvl="0" indent="-317500" algn="l" rtl="0">
              <a:spcBef>
                <a:spcPts val="0"/>
              </a:spcBef>
              <a:spcAft>
                <a:spcPts val="0"/>
              </a:spcAft>
              <a:buSzPts val="1400"/>
              <a:buFont typeface="Merriweather"/>
              <a:buChar char="-"/>
            </a:pPr>
            <a:r>
              <a:rPr lang="en">
                <a:latin typeface="Merriweather"/>
                <a:ea typeface="Merriweather"/>
                <a:cs typeface="Merriweather"/>
                <a:sym typeface="Merriweather"/>
              </a:rPr>
              <a:t>#CliamteHoax</a:t>
            </a:r>
            <a:endParaRPr>
              <a:latin typeface="Merriweather"/>
              <a:ea typeface="Merriweather"/>
              <a:cs typeface="Merriweather"/>
              <a:sym typeface="Merriweather"/>
            </a:endParaRPr>
          </a:p>
          <a:p>
            <a:pPr marL="457200" lvl="0" indent="-317500" algn="l" rtl="0">
              <a:spcBef>
                <a:spcPts val="0"/>
              </a:spcBef>
              <a:spcAft>
                <a:spcPts val="0"/>
              </a:spcAft>
              <a:buSzPts val="1400"/>
              <a:buFont typeface="Merriweather"/>
              <a:buChar char="-"/>
            </a:pPr>
            <a:r>
              <a:rPr lang="en">
                <a:latin typeface="Merriweather"/>
                <a:ea typeface="Merriweather"/>
                <a:cs typeface="Merriweather"/>
                <a:sym typeface="Merriweather"/>
              </a:rPr>
              <a:t>#ClimateHysteria</a:t>
            </a:r>
            <a:endParaRPr>
              <a:latin typeface="Merriweather"/>
              <a:ea typeface="Merriweather"/>
              <a:cs typeface="Merriweather"/>
              <a:sym typeface="Merriweather"/>
            </a:endParaRPr>
          </a:p>
          <a:p>
            <a:pPr marL="457200" lvl="0" indent="-317500" algn="l" rtl="0">
              <a:spcBef>
                <a:spcPts val="0"/>
              </a:spcBef>
              <a:spcAft>
                <a:spcPts val="0"/>
              </a:spcAft>
              <a:buSzPts val="1400"/>
              <a:buFont typeface="Merriweather"/>
              <a:buChar char="-"/>
            </a:pPr>
            <a:r>
              <a:rPr lang="en">
                <a:latin typeface="Merriweather"/>
                <a:ea typeface="Merriweather"/>
                <a:cs typeface="Merriweather"/>
                <a:sym typeface="Merriweather"/>
              </a:rPr>
              <a:t>5400 tweets in total</a:t>
            </a:r>
            <a:endParaRPr>
              <a:latin typeface="Merriweather"/>
              <a:ea typeface="Merriweather"/>
              <a:cs typeface="Merriweather"/>
              <a:sym typeface="Merriweather"/>
            </a:endParaRPr>
          </a:p>
          <a:p>
            <a:pPr marL="457200" lvl="0" indent="-317500" algn="l" rtl="0">
              <a:spcBef>
                <a:spcPts val="0"/>
              </a:spcBef>
              <a:spcAft>
                <a:spcPts val="0"/>
              </a:spcAft>
              <a:buSzPts val="1400"/>
              <a:buFont typeface="Merriweather"/>
              <a:buChar char="-"/>
            </a:pPr>
            <a:r>
              <a:rPr lang="en">
                <a:latin typeface="Merriweather"/>
                <a:ea typeface="Merriweather"/>
                <a:cs typeface="Merriweather"/>
                <a:sym typeface="Merriweather"/>
              </a:rPr>
              <a:t>10-day span</a:t>
            </a:r>
            <a:endParaRPr>
              <a:latin typeface="Merriweather"/>
              <a:ea typeface="Merriweather"/>
              <a:cs typeface="Merriweather"/>
              <a:sym typeface="Merriweathe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
        <p:cNvGrpSpPr/>
        <p:nvPr/>
      </p:nvGrpSpPr>
      <p:grpSpPr>
        <a:xfrm>
          <a:off x="0" y="0"/>
          <a:ext cx="0" cy="0"/>
          <a:chOff x="0" y="0"/>
          <a:chExt cx="0" cy="0"/>
        </a:xfrm>
      </p:grpSpPr>
      <p:sp>
        <p:nvSpPr>
          <p:cNvPr id="72" name="Google Shape;72;p15"/>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fld id="{00000000-1234-1234-1234-123412341234}" type="slidenum">
              <a:rPr lang="en">
                <a:solidFill>
                  <a:schemeClr val="lt1"/>
                </a:solidFill>
              </a:rPr>
              <a:t>4</a:t>
            </a:fld>
            <a:endParaRPr>
              <a:solidFill>
                <a:schemeClr val="lt1"/>
              </a:solidFill>
            </a:endParaRPr>
          </a:p>
        </p:txBody>
      </p:sp>
      <p:sp>
        <p:nvSpPr>
          <p:cNvPr id="73" name="Google Shape;73;p15"/>
          <p:cNvSpPr txBox="1">
            <a:spLocks noGrp="1"/>
          </p:cNvSpPr>
          <p:nvPr>
            <p:ph type="ctrTitle" idx="4294967295"/>
          </p:nvPr>
        </p:nvSpPr>
        <p:spPr>
          <a:xfrm>
            <a:off x="793225" y="202621"/>
            <a:ext cx="7423500" cy="522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2400">
                <a:solidFill>
                  <a:schemeClr val="accent5"/>
                </a:solidFill>
              </a:rPr>
              <a:t>Supporters Community</a:t>
            </a:r>
            <a:endParaRPr sz="2400">
              <a:solidFill>
                <a:schemeClr val="accent5"/>
              </a:solidFill>
            </a:endParaRPr>
          </a:p>
        </p:txBody>
      </p:sp>
      <p:pic>
        <p:nvPicPr>
          <p:cNvPr id="74" name="Google Shape;74;p15"/>
          <p:cNvPicPr preferRelativeResize="0"/>
          <p:nvPr/>
        </p:nvPicPr>
        <p:blipFill rotWithShape="1">
          <a:blip r:embed="rId3">
            <a:alphaModFix/>
          </a:blip>
          <a:srcRect l="10442" t="4004" r="28559" b="2650"/>
          <a:stretch/>
        </p:blipFill>
        <p:spPr>
          <a:xfrm>
            <a:off x="546750" y="944850"/>
            <a:ext cx="3887998" cy="3839400"/>
          </a:xfrm>
          <a:prstGeom prst="rect">
            <a:avLst/>
          </a:prstGeom>
          <a:noFill/>
          <a:ln>
            <a:noFill/>
          </a:ln>
        </p:spPr>
      </p:pic>
      <p:sp>
        <p:nvSpPr>
          <p:cNvPr id="75" name="Google Shape;75;p15"/>
          <p:cNvSpPr txBox="1">
            <a:spLocks noGrp="1"/>
          </p:cNvSpPr>
          <p:nvPr>
            <p:ph type="body" idx="4294967295"/>
          </p:nvPr>
        </p:nvSpPr>
        <p:spPr>
          <a:xfrm>
            <a:off x="4666500" y="944850"/>
            <a:ext cx="3888000" cy="3411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400"/>
              <a:t>Characteristics</a:t>
            </a:r>
            <a:endParaRPr sz="2400"/>
          </a:p>
          <a:p>
            <a:pPr marL="457200" lvl="0" indent="-381000" algn="l" rtl="0">
              <a:lnSpc>
                <a:spcPct val="115000"/>
              </a:lnSpc>
              <a:spcBef>
                <a:spcPts val="1000"/>
              </a:spcBef>
              <a:spcAft>
                <a:spcPts val="0"/>
              </a:spcAft>
              <a:buSzPts val="2400"/>
              <a:buChar char="⪢"/>
            </a:pPr>
            <a:r>
              <a:rPr lang="en" sz="2400"/>
              <a:t>One Major Community</a:t>
            </a:r>
            <a:endParaRPr sz="2400"/>
          </a:p>
          <a:p>
            <a:pPr marL="457200" lvl="0" indent="-381000" algn="l" rtl="0">
              <a:lnSpc>
                <a:spcPct val="115000"/>
              </a:lnSpc>
              <a:spcBef>
                <a:spcPts val="0"/>
              </a:spcBef>
              <a:spcAft>
                <a:spcPts val="0"/>
              </a:spcAft>
              <a:buSzPts val="2400"/>
              <a:buChar char="⪢"/>
            </a:pPr>
            <a:r>
              <a:rPr lang="en" sz="2400"/>
              <a:t>Closely Connected</a:t>
            </a:r>
            <a:endParaRPr sz="2400"/>
          </a:p>
          <a:p>
            <a:pPr marL="0" lvl="0" indent="0" algn="l" rtl="0">
              <a:lnSpc>
                <a:spcPct val="115000"/>
              </a:lnSpc>
              <a:spcBef>
                <a:spcPts val="1000"/>
              </a:spcBef>
              <a:spcAft>
                <a:spcPts val="0"/>
              </a:spcAft>
              <a:buNone/>
            </a:pPr>
            <a:r>
              <a:rPr lang="en" sz="2400"/>
              <a:t>Communities</a:t>
            </a:r>
            <a:endParaRPr sz="2400"/>
          </a:p>
          <a:p>
            <a:pPr marL="457200" lvl="0" indent="-381000" algn="l" rtl="0">
              <a:lnSpc>
                <a:spcPct val="115000"/>
              </a:lnSpc>
              <a:spcBef>
                <a:spcPts val="1000"/>
              </a:spcBef>
              <a:spcAft>
                <a:spcPts val="0"/>
              </a:spcAft>
              <a:buSzPts val="2400"/>
              <a:buChar char="⪢"/>
            </a:pPr>
            <a:r>
              <a:rPr lang="en" sz="2400"/>
              <a:t>Teenage Activist</a:t>
            </a:r>
            <a:endParaRPr sz="2400"/>
          </a:p>
          <a:p>
            <a:pPr marL="914400" lvl="1" indent="-381000" algn="l" rtl="0">
              <a:lnSpc>
                <a:spcPct val="115000"/>
              </a:lnSpc>
              <a:spcBef>
                <a:spcPts val="0"/>
              </a:spcBef>
              <a:spcAft>
                <a:spcPts val="0"/>
              </a:spcAft>
              <a:buSzPts val="2400"/>
              <a:buChar char="○"/>
            </a:pPr>
            <a:r>
              <a:rPr lang="en" sz="2400"/>
              <a:t>E.g. Greta</a:t>
            </a:r>
            <a:endParaRPr sz="2400"/>
          </a:p>
          <a:p>
            <a:pPr marL="457200" lvl="0" indent="-381000" algn="l" rtl="0">
              <a:lnSpc>
                <a:spcPct val="115000"/>
              </a:lnSpc>
              <a:spcBef>
                <a:spcPts val="0"/>
              </a:spcBef>
              <a:spcAft>
                <a:spcPts val="0"/>
              </a:spcAft>
              <a:buSzPts val="2400"/>
              <a:buChar char="⪢"/>
            </a:pPr>
            <a:r>
              <a:rPr lang="en" sz="2400"/>
              <a:t>Youth</a:t>
            </a:r>
            <a:endParaRPr sz="2400"/>
          </a:p>
          <a:p>
            <a:pPr marL="457200" lvl="0" indent="-381000" algn="l" rtl="0">
              <a:lnSpc>
                <a:spcPct val="115000"/>
              </a:lnSpc>
              <a:spcBef>
                <a:spcPts val="0"/>
              </a:spcBef>
              <a:spcAft>
                <a:spcPts val="0"/>
              </a:spcAft>
              <a:buSzPts val="2400"/>
              <a:buChar char="⪢"/>
            </a:pPr>
            <a:r>
              <a:rPr lang="en" sz="2400"/>
              <a:t>Business People </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fld id="{00000000-1234-1234-1234-123412341234}" type="slidenum">
              <a:rPr lang="en">
                <a:solidFill>
                  <a:schemeClr val="lt1"/>
                </a:solidFill>
              </a:rPr>
              <a:t>5</a:t>
            </a:fld>
            <a:endParaRPr>
              <a:solidFill>
                <a:schemeClr val="lt1"/>
              </a:solidFill>
            </a:endParaRPr>
          </a:p>
        </p:txBody>
      </p:sp>
      <p:pic>
        <p:nvPicPr>
          <p:cNvPr id="81" name="Google Shape;81;p16"/>
          <p:cNvPicPr preferRelativeResize="0"/>
          <p:nvPr/>
        </p:nvPicPr>
        <p:blipFill rotWithShape="1">
          <a:blip r:embed="rId3">
            <a:alphaModFix/>
          </a:blip>
          <a:srcRect l="10442" t="4004" r="28559" b="2650"/>
          <a:stretch/>
        </p:blipFill>
        <p:spPr>
          <a:xfrm>
            <a:off x="2807125" y="554750"/>
            <a:ext cx="3887998" cy="3839400"/>
          </a:xfrm>
          <a:prstGeom prst="rect">
            <a:avLst/>
          </a:prstGeom>
          <a:noFill/>
          <a:ln>
            <a:noFill/>
          </a:ln>
        </p:spPr>
      </p:pic>
      <p:pic>
        <p:nvPicPr>
          <p:cNvPr id="82" name="Google Shape;82;p16"/>
          <p:cNvPicPr preferRelativeResize="0"/>
          <p:nvPr/>
        </p:nvPicPr>
        <p:blipFill>
          <a:blip r:embed="rId4">
            <a:alphaModFix/>
          </a:blip>
          <a:stretch>
            <a:fillRect/>
          </a:stretch>
        </p:blipFill>
        <p:spPr>
          <a:xfrm>
            <a:off x="358250" y="2143586"/>
            <a:ext cx="2237899" cy="1779689"/>
          </a:xfrm>
          <a:prstGeom prst="rect">
            <a:avLst/>
          </a:prstGeom>
          <a:noFill/>
          <a:ln>
            <a:noFill/>
          </a:ln>
        </p:spPr>
      </p:pic>
      <p:pic>
        <p:nvPicPr>
          <p:cNvPr id="83" name="Google Shape;83;p16"/>
          <p:cNvPicPr preferRelativeResize="0"/>
          <p:nvPr/>
        </p:nvPicPr>
        <p:blipFill>
          <a:blip r:embed="rId5">
            <a:alphaModFix/>
          </a:blip>
          <a:stretch>
            <a:fillRect/>
          </a:stretch>
        </p:blipFill>
        <p:spPr>
          <a:xfrm>
            <a:off x="6414375" y="105587"/>
            <a:ext cx="2534575" cy="1499900"/>
          </a:xfrm>
          <a:prstGeom prst="rect">
            <a:avLst/>
          </a:prstGeom>
          <a:noFill/>
          <a:ln>
            <a:noFill/>
          </a:ln>
        </p:spPr>
      </p:pic>
      <p:pic>
        <p:nvPicPr>
          <p:cNvPr id="84" name="Google Shape;84;p16"/>
          <p:cNvPicPr preferRelativeResize="0"/>
          <p:nvPr/>
        </p:nvPicPr>
        <p:blipFill>
          <a:blip r:embed="rId6">
            <a:alphaModFix/>
          </a:blip>
          <a:stretch>
            <a:fillRect/>
          </a:stretch>
        </p:blipFill>
        <p:spPr>
          <a:xfrm>
            <a:off x="302288" y="0"/>
            <a:ext cx="2490475" cy="1840675"/>
          </a:xfrm>
          <a:prstGeom prst="rect">
            <a:avLst/>
          </a:prstGeom>
          <a:noFill/>
          <a:ln>
            <a:noFill/>
          </a:ln>
        </p:spPr>
      </p:pic>
      <p:cxnSp>
        <p:nvCxnSpPr>
          <p:cNvPr id="85" name="Google Shape;85;p16"/>
          <p:cNvCxnSpPr/>
          <p:nvPr/>
        </p:nvCxnSpPr>
        <p:spPr>
          <a:xfrm rot="10800000" flipH="1">
            <a:off x="2666473" y="3415181"/>
            <a:ext cx="1090800" cy="451500"/>
          </a:xfrm>
          <a:prstGeom prst="straightConnector1">
            <a:avLst/>
          </a:prstGeom>
          <a:noFill/>
          <a:ln w="9525" cap="flat" cmpd="sng">
            <a:solidFill>
              <a:srgbClr val="FF0000"/>
            </a:solidFill>
            <a:prstDash val="solid"/>
            <a:round/>
            <a:headEnd type="none" w="med" len="med"/>
            <a:tailEnd type="triangle" w="med" len="med"/>
          </a:ln>
        </p:spPr>
      </p:cxnSp>
      <p:cxnSp>
        <p:nvCxnSpPr>
          <p:cNvPr id="86" name="Google Shape;86;p16"/>
          <p:cNvCxnSpPr>
            <a:stCxn id="84" idx="3"/>
          </p:cNvCxnSpPr>
          <p:nvPr/>
        </p:nvCxnSpPr>
        <p:spPr>
          <a:xfrm>
            <a:off x="2792763" y="920337"/>
            <a:ext cx="1918800" cy="1792200"/>
          </a:xfrm>
          <a:prstGeom prst="straightConnector1">
            <a:avLst/>
          </a:prstGeom>
          <a:noFill/>
          <a:ln w="9525" cap="flat" cmpd="sng">
            <a:solidFill>
              <a:srgbClr val="FF0000"/>
            </a:solidFill>
            <a:prstDash val="solid"/>
            <a:round/>
            <a:headEnd type="none" w="med" len="med"/>
            <a:tailEnd type="triangle" w="med" len="med"/>
          </a:ln>
        </p:spPr>
      </p:cxnSp>
      <p:cxnSp>
        <p:nvCxnSpPr>
          <p:cNvPr id="87" name="Google Shape;87;p16"/>
          <p:cNvCxnSpPr>
            <a:stCxn id="83" idx="1"/>
          </p:cNvCxnSpPr>
          <p:nvPr/>
        </p:nvCxnSpPr>
        <p:spPr>
          <a:xfrm flipH="1">
            <a:off x="5324175" y="855537"/>
            <a:ext cx="1090200" cy="500700"/>
          </a:xfrm>
          <a:prstGeom prst="straightConnector1">
            <a:avLst/>
          </a:prstGeom>
          <a:noFill/>
          <a:ln w="9525" cap="flat" cmpd="sng">
            <a:solidFill>
              <a:srgbClr val="FF0000"/>
            </a:solidFill>
            <a:prstDash val="solid"/>
            <a:round/>
            <a:headEnd type="none" w="med" len="med"/>
            <a:tailEnd type="triangle" w="med" len="med"/>
          </a:ln>
        </p:spPr>
      </p:cxnSp>
      <p:pic>
        <p:nvPicPr>
          <p:cNvPr id="88" name="Google Shape;88;p16"/>
          <p:cNvPicPr preferRelativeResize="0"/>
          <p:nvPr/>
        </p:nvPicPr>
        <p:blipFill>
          <a:blip r:embed="rId7">
            <a:alphaModFix/>
          </a:blip>
          <a:stretch>
            <a:fillRect/>
          </a:stretch>
        </p:blipFill>
        <p:spPr>
          <a:xfrm>
            <a:off x="6464593" y="1804275"/>
            <a:ext cx="2325506" cy="1840675"/>
          </a:xfrm>
          <a:prstGeom prst="rect">
            <a:avLst/>
          </a:prstGeom>
          <a:noFill/>
          <a:ln>
            <a:noFill/>
          </a:ln>
        </p:spPr>
      </p:pic>
      <p:cxnSp>
        <p:nvCxnSpPr>
          <p:cNvPr id="89" name="Google Shape;89;p16"/>
          <p:cNvCxnSpPr/>
          <p:nvPr/>
        </p:nvCxnSpPr>
        <p:spPr>
          <a:xfrm rot="10800000">
            <a:off x="4892293" y="1888512"/>
            <a:ext cx="1572300" cy="836100"/>
          </a:xfrm>
          <a:prstGeom prst="straightConnector1">
            <a:avLst/>
          </a:prstGeom>
          <a:noFill/>
          <a:ln w="9525" cap="flat" cmpd="sng">
            <a:solidFill>
              <a:srgbClr val="FF0000"/>
            </a:solidFill>
            <a:prstDash val="solid"/>
            <a:round/>
            <a:headEnd type="none" w="med" len="med"/>
            <a:tailEnd type="triangle" w="med" len="med"/>
          </a:ln>
        </p:spPr>
      </p:cxnSp>
      <p:pic>
        <p:nvPicPr>
          <p:cNvPr id="90" name="Google Shape;90;p16"/>
          <p:cNvPicPr preferRelativeResize="0"/>
          <p:nvPr/>
        </p:nvPicPr>
        <p:blipFill>
          <a:blip r:embed="rId8">
            <a:alphaModFix/>
          </a:blip>
          <a:stretch>
            <a:fillRect/>
          </a:stretch>
        </p:blipFill>
        <p:spPr>
          <a:xfrm>
            <a:off x="4411163" y="3415175"/>
            <a:ext cx="2534575" cy="1798373"/>
          </a:xfrm>
          <a:prstGeom prst="rect">
            <a:avLst/>
          </a:prstGeom>
          <a:noFill/>
          <a:ln>
            <a:noFill/>
          </a:ln>
        </p:spPr>
      </p:pic>
      <p:cxnSp>
        <p:nvCxnSpPr>
          <p:cNvPr id="91" name="Google Shape;91;p16"/>
          <p:cNvCxnSpPr/>
          <p:nvPr/>
        </p:nvCxnSpPr>
        <p:spPr>
          <a:xfrm rot="10800000">
            <a:off x="5545250" y="2280575"/>
            <a:ext cx="133200" cy="1134600"/>
          </a:xfrm>
          <a:prstGeom prst="straightConnector1">
            <a:avLst/>
          </a:prstGeom>
          <a:noFill/>
          <a:ln w="9525" cap="flat" cmpd="sng">
            <a:solidFill>
              <a:srgbClr val="FF0000"/>
            </a:solidFill>
            <a:prstDash val="solid"/>
            <a:round/>
            <a:headEnd type="none" w="med" len="med"/>
            <a:tailEnd type="triangl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fld id="{00000000-1234-1234-1234-123412341234}" type="slidenum">
              <a:rPr lang="en"/>
              <a:t>6</a:t>
            </a:fld>
            <a:endParaRPr/>
          </a:p>
        </p:txBody>
      </p:sp>
      <p:sp>
        <p:nvSpPr>
          <p:cNvPr id="97" name="Google Shape;97;p17"/>
          <p:cNvSpPr txBox="1">
            <a:spLocks noGrp="1"/>
          </p:cNvSpPr>
          <p:nvPr>
            <p:ph type="ctrTitle" idx="4294967295"/>
          </p:nvPr>
        </p:nvSpPr>
        <p:spPr>
          <a:xfrm>
            <a:off x="793225" y="202621"/>
            <a:ext cx="7423500" cy="522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2400">
                <a:solidFill>
                  <a:schemeClr val="accent5"/>
                </a:solidFill>
              </a:rPr>
              <a:t>Deniers Community</a:t>
            </a:r>
            <a:endParaRPr sz="2400">
              <a:solidFill>
                <a:schemeClr val="accent5"/>
              </a:solidFill>
            </a:endParaRPr>
          </a:p>
        </p:txBody>
      </p:sp>
      <p:pic>
        <p:nvPicPr>
          <p:cNvPr id="98" name="Google Shape;98;p17"/>
          <p:cNvPicPr preferRelativeResize="0"/>
          <p:nvPr/>
        </p:nvPicPr>
        <p:blipFill rotWithShape="1">
          <a:blip r:embed="rId3">
            <a:alphaModFix/>
          </a:blip>
          <a:srcRect l="22022" r="15450" b="5606"/>
          <a:stretch/>
        </p:blipFill>
        <p:spPr>
          <a:xfrm>
            <a:off x="283350" y="943375"/>
            <a:ext cx="3985199" cy="3882725"/>
          </a:xfrm>
          <a:prstGeom prst="rect">
            <a:avLst/>
          </a:prstGeom>
          <a:noFill/>
          <a:ln>
            <a:noFill/>
          </a:ln>
        </p:spPr>
      </p:pic>
      <p:sp>
        <p:nvSpPr>
          <p:cNvPr id="99" name="Google Shape;99;p17"/>
          <p:cNvSpPr txBox="1">
            <a:spLocks noGrp="1"/>
          </p:cNvSpPr>
          <p:nvPr>
            <p:ph type="body" idx="4294967295"/>
          </p:nvPr>
        </p:nvSpPr>
        <p:spPr>
          <a:xfrm>
            <a:off x="4514100" y="944850"/>
            <a:ext cx="4629900" cy="3702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2400"/>
              <a:t>Characteristics</a:t>
            </a:r>
            <a:endParaRPr sz="2400"/>
          </a:p>
          <a:p>
            <a:pPr marL="457200" lvl="0" indent="-381000" algn="l" rtl="0">
              <a:lnSpc>
                <a:spcPct val="115000"/>
              </a:lnSpc>
              <a:spcBef>
                <a:spcPts val="1000"/>
              </a:spcBef>
              <a:spcAft>
                <a:spcPts val="0"/>
              </a:spcAft>
              <a:buSzPts val="2400"/>
              <a:buChar char="⪢"/>
            </a:pPr>
            <a:r>
              <a:rPr lang="en" sz="2400"/>
              <a:t>Seven Communities</a:t>
            </a:r>
            <a:endParaRPr sz="2400"/>
          </a:p>
          <a:p>
            <a:pPr marL="457200" lvl="0" indent="-381000" algn="l" rtl="0">
              <a:lnSpc>
                <a:spcPct val="115000"/>
              </a:lnSpc>
              <a:spcBef>
                <a:spcPts val="0"/>
              </a:spcBef>
              <a:spcAft>
                <a:spcPts val="0"/>
              </a:spcAft>
              <a:buSzPts val="2400"/>
              <a:buChar char="⪢"/>
            </a:pPr>
            <a:r>
              <a:rPr lang="en" sz="2400"/>
              <a:t>Dispersed</a:t>
            </a:r>
            <a:endParaRPr sz="2400"/>
          </a:p>
          <a:p>
            <a:pPr marL="0" lvl="0" indent="0" algn="l" rtl="0">
              <a:lnSpc>
                <a:spcPct val="115000"/>
              </a:lnSpc>
              <a:spcBef>
                <a:spcPts val="1000"/>
              </a:spcBef>
              <a:spcAft>
                <a:spcPts val="0"/>
              </a:spcAft>
              <a:buNone/>
            </a:pPr>
            <a:r>
              <a:rPr lang="en" sz="2400"/>
              <a:t>Communities(By Countries)</a:t>
            </a:r>
            <a:endParaRPr sz="2400"/>
          </a:p>
          <a:p>
            <a:pPr marL="457200" lvl="0" indent="-381000" algn="l" rtl="0">
              <a:spcBef>
                <a:spcPts val="1000"/>
              </a:spcBef>
              <a:spcAft>
                <a:spcPts val="0"/>
              </a:spcAft>
              <a:buSzPts val="2400"/>
              <a:buChar char="⪢"/>
            </a:pPr>
            <a:r>
              <a:rPr lang="en" sz="2400"/>
              <a:t>U.S.</a:t>
            </a:r>
            <a:endParaRPr sz="2400"/>
          </a:p>
          <a:p>
            <a:pPr marL="457200" lvl="0" indent="-381000" algn="l" rtl="0">
              <a:spcBef>
                <a:spcPts val="0"/>
              </a:spcBef>
              <a:spcAft>
                <a:spcPts val="0"/>
              </a:spcAft>
              <a:buSzPts val="2400"/>
              <a:buChar char="⪢"/>
            </a:pPr>
            <a:r>
              <a:rPr lang="en" sz="2400"/>
              <a:t>Australia</a:t>
            </a:r>
            <a:endParaRPr sz="2400"/>
          </a:p>
          <a:p>
            <a:pPr marL="457200" lvl="0" indent="-381000" algn="l" rtl="0">
              <a:lnSpc>
                <a:spcPct val="115000"/>
              </a:lnSpc>
              <a:spcBef>
                <a:spcPts val="0"/>
              </a:spcBef>
              <a:spcAft>
                <a:spcPts val="0"/>
              </a:spcAft>
              <a:buSzPts val="2400"/>
              <a:buChar char="⪢"/>
            </a:pPr>
            <a:r>
              <a:rPr lang="en" sz="2400"/>
              <a:t>UK</a:t>
            </a:r>
            <a:endParaRPr sz="2400"/>
          </a:p>
          <a:p>
            <a:pPr marL="457200" lvl="0" indent="-381000" algn="l" rtl="0">
              <a:lnSpc>
                <a:spcPct val="115000"/>
              </a:lnSpc>
              <a:spcBef>
                <a:spcPts val="0"/>
              </a:spcBef>
              <a:spcAft>
                <a:spcPts val="0"/>
              </a:spcAft>
              <a:buSzPts val="2400"/>
              <a:buChar char="⪢"/>
            </a:pPr>
            <a:r>
              <a:rPr lang="en" sz="2400"/>
              <a:t>Brasil</a:t>
            </a:r>
            <a:endParaRPr sz="2400"/>
          </a:p>
          <a:p>
            <a:pPr marL="457200" lvl="0" indent="0" algn="l" rtl="0">
              <a:lnSpc>
                <a:spcPct val="115000"/>
              </a:lnSpc>
              <a:spcBef>
                <a:spcPts val="1000"/>
              </a:spcBef>
              <a:spcAft>
                <a:spcPts val="0"/>
              </a:spcAft>
              <a:buNone/>
            </a:pPr>
            <a:endParaRPr sz="2400"/>
          </a:p>
          <a:p>
            <a:pPr marL="457200" lvl="0" indent="0" algn="l" rtl="0">
              <a:lnSpc>
                <a:spcPct val="115000"/>
              </a:lnSpc>
              <a:spcBef>
                <a:spcPts val="1000"/>
              </a:spcBef>
              <a:spcAft>
                <a:spcPts val="1000"/>
              </a:spcAft>
              <a:buNone/>
            </a:pP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fld id="{00000000-1234-1234-1234-123412341234}" type="slidenum">
              <a:rPr lang="en"/>
              <a:t>7</a:t>
            </a:fld>
            <a:endParaRPr/>
          </a:p>
        </p:txBody>
      </p:sp>
      <p:pic>
        <p:nvPicPr>
          <p:cNvPr id="105" name="Google Shape;105;p18"/>
          <p:cNvPicPr preferRelativeResize="0"/>
          <p:nvPr/>
        </p:nvPicPr>
        <p:blipFill rotWithShape="1">
          <a:blip r:embed="rId3">
            <a:alphaModFix/>
          </a:blip>
          <a:srcRect l="22022" r="15450" b="5606"/>
          <a:stretch/>
        </p:blipFill>
        <p:spPr>
          <a:xfrm>
            <a:off x="2639982" y="718876"/>
            <a:ext cx="3714311" cy="3498046"/>
          </a:xfrm>
          <a:prstGeom prst="rect">
            <a:avLst/>
          </a:prstGeom>
          <a:noFill/>
          <a:ln>
            <a:noFill/>
          </a:ln>
        </p:spPr>
      </p:pic>
      <p:pic>
        <p:nvPicPr>
          <p:cNvPr id="106" name="Google Shape;106;p18"/>
          <p:cNvPicPr preferRelativeResize="0"/>
          <p:nvPr/>
        </p:nvPicPr>
        <p:blipFill>
          <a:blip r:embed="rId4">
            <a:alphaModFix/>
          </a:blip>
          <a:stretch>
            <a:fillRect/>
          </a:stretch>
        </p:blipFill>
        <p:spPr>
          <a:xfrm>
            <a:off x="728231" y="63156"/>
            <a:ext cx="2028173" cy="1489663"/>
          </a:xfrm>
          <a:prstGeom prst="rect">
            <a:avLst/>
          </a:prstGeom>
          <a:noFill/>
          <a:ln>
            <a:noFill/>
          </a:ln>
        </p:spPr>
      </p:pic>
      <p:cxnSp>
        <p:nvCxnSpPr>
          <p:cNvPr id="107" name="Google Shape;107;p18"/>
          <p:cNvCxnSpPr>
            <a:stCxn id="106" idx="3"/>
          </p:cNvCxnSpPr>
          <p:nvPr/>
        </p:nvCxnSpPr>
        <p:spPr>
          <a:xfrm>
            <a:off x="2756403" y="807987"/>
            <a:ext cx="782400" cy="851100"/>
          </a:xfrm>
          <a:prstGeom prst="straightConnector1">
            <a:avLst/>
          </a:prstGeom>
          <a:noFill/>
          <a:ln w="9525" cap="flat" cmpd="sng">
            <a:solidFill>
              <a:srgbClr val="FF0000"/>
            </a:solidFill>
            <a:prstDash val="solid"/>
            <a:round/>
            <a:headEnd type="none" w="med" len="med"/>
            <a:tailEnd type="triangle" w="med" len="med"/>
          </a:ln>
        </p:spPr>
      </p:cxnSp>
      <p:pic>
        <p:nvPicPr>
          <p:cNvPr id="108" name="Google Shape;108;p18"/>
          <p:cNvPicPr preferRelativeResize="0"/>
          <p:nvPr/>
        </p:nvPicPr>
        <p:blipFill>
          <a:blip r:embed="rId5">
            <a:alphaModFix/>
          </a:blip>
          <a:stretch>
            <a:fillRect/>
          </a:stretch>
        </p:blipFill>
        <p:spPr>
          <a:xfrm>
            <a:off x="6673563" y="3066334"/>
            <a:ext cx="2028161" cy="1582741"/>
          </a:xfrm>
          <a:prstGeom prst="rect">
            <a:avLst/>
          </a:prstGeom>
          <a:noFill/>
          <a:ln>
            <a:noFill/>
          </a:ln>
        </p:spPr>
      </p:pic>
      <p:cxnSp>
        <p:nvCxnSpPr>
          <p:cNvPr id="109" name="Google Shape;109;p18"/>
          <p:cNvCxnSpPr/>
          <p:nvPr/>
        </p:nvCxnSpPr>
        <p:spPr>
          <a:xfrm rot="10800000">
            <a:off x="4913325" y="2607607"/>
            <a:ext cx="1765200" cy="1541700"/>
          </a:xfrm>
          <a:prstGeom prst="straightConnector1">
            <a:avLst/>
          </a:prstGeom>
          <a:noFill/>
          <a:ln w="9525" cap="flat" cmpd="sng">
            <a:solidFill>
              <a:srgbClr val="FF0000"/>
            </a:solidFill>
            <a:prstDash val="solid"/>
            <a:round/>
            <a:headEnd type="none" w="med" len="med"/>
            <a:tailEnd type="triangle" w="med" len="med"/>
          </a:ln>
        </p:spPr>
      </p:cxnSp>
      <p:pic>
        <p:nvPicPr>
          <p:cNvPr id="110" name="Google Shape;110;p18"/>
          <p:cNvPicPr preferRelativeResize="0"/>
          <p:nvPr/>
        </p:nvPicPr>
        <p:blipFill>
          <a:blip r:embed="rId6">
            <a:alphaModFix/>
          </a:blip>
          <a:stretch>
            <a:fillRect/>
          </a:stretch>
        </p:blipFill>
        <p:spPr>
          <a:xfrm>
            <a:off x="6692925" y="1521601"/>
            <a:ext cx="1975175" cy="1298211"/>
          </a:xfrm>
          <a:prstGeom prst="rect">
            <a:avLst/>
          </a:prstGeom>
          <a:noFill/>
          <a:ln>
            <a:noFill/>
          </a:ln>
        </p:spPr>
      </p:pic>
      <p:cxnSp>
        <p:nvCxnSpPr>
          <p:cNvPr id="111" name="Google Shape;111;p18"/>
          <p:cNvCxnSpPr/>
          <p:nvPr/>
        </p:nvCxnSpPr>
        <p:spPr>
          <a:xfrm rot="10800000">
            <a:off x="5098425" y="1966657"/>
            <a:ext cx="1594500" cy="272700"/>
          </a:xfrm>
          <a:prstGeom prst="straightConnector1">
            <a:avLst/>
          </a:prstGeom>
          <a:noFill/>
          <a:ln w="9525" cap="flat" cmpd="sng">
            <a:solidFill>
              <a:srgbClr val="FF0000"/>
            </a:solidFill>
            <a:prstDash val="solid"/>
            <a:round/>
            <a:headEnd type="none" w="med" len="med"/>
            <a:tailEnd type="triangle" w="med" len="med"/>
          </a:ln>
        </p:spPr>
      </p:cxnSp>
      <p:pic>
        <p:nvPicPr>
          <p:cNvPr id="112" name="Google Shape;112;p18"/>
          <p:cNvPicPr preferRelativeResize="0"/>
          <p:nvPr/>
        </p:nvPicPr>
        <p:blipFill>
          <a:blip r:embed="rId7">
            <a:alphaModFix/>
          </a:blip>
          <a:stretch>
            <a:fillRect/>
          </a:stretch>
        </p:blipFill>
        <p:spPr>
          <a:xfrm>
            <a:off x="152400" y="2988952"/>
            <a:ext cx="2460625" cy="1713496"/>
          </a:xfrm>
          <a:prstGeom prst="rect">
            <a:avLst/>
          </a:prstGeom>
          <a:noFill/>
          <a:ln>
            <a:noFill/>
          </a:ln>
        </p:spPr>
      </p:pic>
      <p:cxnSp>
        <p:nvCxnSpPr>
          <p:cNvPr id="113" name="Google Shape;113;p18"/>
          <p:cNvCxnSpPr/>
          <p:nvPr/>
        </p:nvCxnSpPr>
        <p:spPr>
          <a:xfrm rot="10800000" flipH="1">
            <a:off x="2639982" y="2840956"/>
            <a:ext cx="855300" cy="656700"/>
          </a:xfrm>
          <a:prstGeom prst="straightConnector1">
            <a:avLst/>
          </a:prstGeom>
          <a:noFill/>
          <a:ln w="9525" cap="flat" cmpd="sng">
            <a:solidFill>
              <a:srgbClr val="FF0000"/>
            </a:solidFill>
            <a:prstDash val="solid"/>
            <a:round/>
            <a:headEnd type="none" w="med" len="med"/>
            <a:tailEnd type="triangle" w="med" len="med"/>
          </a:ln>
        </p:spPr>
      </p:cxnSp>
      <p:pic>
        <p:nvPicPr>
          <p:cNvPr id="114" name="Google Shape;114;p18"/>
          <p:cNvPicPr preferRelativeResize="0"/>
          <p:nvPr/>
        </p:nvPicPr>
        <p:blipFill>
          <a:blip r:embed="rId8">
            <a:alphaModFix/>
          </a:blip>
          <a:stretch>
            <a:fillRect/>
          </a:stretch>
        </p:blipFill>
        <p:spPr>
          <a:xfrm>
            <a:off x="6083076" y="63149"/>
            <a:ext cx="1765165" cy="1345159"/>
          </a:xfrm>
          <a:prstGeom prst="rect">
            <a:avLst/>
          </a:prstGeom>
          <a:noFill/>
          <a:ln>
            <a:noFill/>
          </a:ln>
        </p:spPr>
      </p:pic>
      <p:cxnSp>
        <p:nvCxnSpPr>
          <p:cNvPr id="115" name="Google Shape;115;p18"/>
          <p:cNvCxnSpPr>
            <a:stCxn id="114" idx="1"/>
          </p:cNvCxnSpPr>
          <p:nvPr/>
        </p:nvCxnSpPr>
        <p:spPr>
          <a:xfrm flipH="1">
            <a:off x="4422276" y="735728"/>
            <a:ext cx="1660800" cy="703500"/>
          </a:xfrm>
          <a:prstGeom prst="straightConnector1">
            <a:avLst/>
          </a:prstGeom>
          <a:noFill/>
          <a:ln w="9525" cap="flat" cmpd="sng">
            <a:solidFill>
              <a:srgbClr val="FF0000"/>
            </a:solidFill>
            <a:prstDash val="solid"/>
            <a:round/>
            <a:headEnd type="none" w="med" len="med"/>
            <a:tailEnd type="triangle" w="med" len="med"/>
          </a:ln>
        </p:spPr>
      </p:cxnSp>
      <p:pic>
        <p:nvPicPr>
          <p:cNvPr id="116" name="Google Shape;116;p18"/>
          <p:cNvPicPr preferRelativeResize="0"/>
          <p:nvPr/>
        </p:nvPicPr>
        <p:blipFill>
          <a:blip r:embed="rId9">
            <a:alphaModFix/>
          </a:blip>
          <a:stretch>
            <a:fillRect/>
          </a:stretch>
        </p:blipFill>
        <p:spPr>
          <a:xfrm>
            <a:off x="685847" y="1621783"/>
            <a:ext cx="1876357" cy="1298210"/>
          </a:xfrm>
          <a:prstGeom prst="rect">
            <a:avLst/>
          </a:prstGeom>
          <a:noFill/>
          <a:ln>
            <a:noFill/>
          </a:ln>
        </p:spPr>
      </p:pic>
      <p:cxnSp>
        <p:nvCxnSpPr>
          <p:cNvPr id="117" name="Google Shape;117;p18"/>
          <p:cNvCxnSpPr/>
          <p:nvPr/>
        </p:nvCxnSpPr>
        <p:spPr>
          <a:xfrm rot="10800000" flipH="1">
            <a:off x="2568822" y="2235818"/>
            <a:ext cx="1475400" cy="9000"/>
          </a:xfrm>
          <a:prstGeom prst="straightConnector1">
            <a:avLst/>
          </a:prstGeom>
          <a:noFill/>
          <a:ln w="9525" cap="flat" cmpd="sng">
            <a:solidFill>
              <a:srgbClr val="FF0000"/>
            </a:solidFill>
            <a:prstDash val="solid"/>
            <a:round/>
            <a:headEnd type="none" w="med" len="med"/>
            <a:tailEnd type="triangle" w="med" len="med"/>
          </a:ln>
        </p:spPr>
      </p:cxnSp>
      <p:pic>
        <p:nvPicPr>
          <p:cNvPr id="118" name="Google Shape;118;p18"/>
          <p:cNvPicPr preferRelativeResize="0"/>
          <p:nvPr/>
        </p:nvPicPr>
        <p:blipFill>
          <a:blip r:embed="rId10">
            <a:alphaModFix/>
          </a:blip>
          <a:stretch>
            <a:fillRect/>
          </a:stretch>
        </p:blipFill>
        <p:spPr>
          <a:xfrm>
            <a:off x="2906336" y="3954850"/>
            <a:ext cx="1713674" cy="1188651"/>
          </a:xfrm>
          <a:prstGeom prst="rect">
            <a:avLst/>
          </a:prstGeom>
          <a:noFill/>
          <a:ln>
            <a:noFill/>
          </a:ln>
        </p:spPr>
      </p:pic>
      <p:cxnSp>
        <p:nvCxnSpPr>
          <p:cNvPr id="119" name="Google Shape;119;p18"/>
          <p:cNvCxnSpPr/>
          <p:nvPr/>
        </p:nvCxnSpPr>
        <p:spPr>
          <a:xfrm rot="10800000" flipH="1">
            <a:off x="3749282" y="3805456"/>
            <a:ext cx="388500" cy="149400"/>
          </a:xfrm>
          <a:prstGeom prst="straightConnector1">
            <a:avLst/>
          </a:prstGeom>
          <a:noFill/>
          <a:ln w="9525" cap="flat" cmpd="sng">
            <a:solidFill>
              <a:srgbClr val="FF0000"/>
            </a:solidFill>
            <a:prstDash val="solid"/>
            <a:round/>
            <a:headEnd type="none" w="med" len="med"/>
            <a:tailEnd type="triangl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9"/>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fld id="{00000000-1234-1234-1234-123412341234}" type="slidenum">
              <a:rPr lang="en"/>
              <a:t>8</a:t>
            </a:fld>
            <a:endParaRPr/>
          </a:p>
        </p:txBody>
      </p:sp>
      <p:sp>
        <p:nvSpPr>
          <p:cNvPr id="125" name="Google Shape;125;p19"/>
          <p:cNvSpPr txBox="1">
            <a:spLocks noGrp="1"/>
          </p:cNvSpPr>
          <p:nvPr>
            <p:ph type="ctrTitle" idx="4294967295"/>
          </p:nvPr>
        </p:nvSpPr>
        <p:spPr>
          <a:xfrm>
            <a:off x="793225" y="202621"/>
            <a:ext cx="7423500" cy="522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2400">
                <a:solidFill>
                  <a:schemeClr val="accent5"/>
                </a:solidFill>
              </a:rPr>
              <a:t>Influencers Network</a:t>
            </a:r>
            <a:endParaRPr sz="2400">
              <a:solidFill>
                <a:schemeClr val="accent5"/>
              </a:solidFill>
            </a:endParaRPr>
          </a:p>
        </p:txBody>
      </p:sp>
      <p:pic>
        <p:nvPicPr>
          <p:cNvPr id="126" name="Google Shape;126;p19"/>
          <p:cNvPicPr preferRelativeResize="0"/>
          <p:nvPr/>
        </p:nvPicPr>
        <p:blipFill rotWithShape="1">
          <a:blip r:embed="rId3">
            <a:alphaModFix/>
          </a:blip>
          <a:srcRect r="12211"/>
          <a:stretch/>
        </p:blipFill>
        <p:spPr>
          <a:xfrm>
            <a:off x="152401" y="877925"/>
            <a:ext cx="4648426" cy="4113175"/>
          </a:xfrm>
          <a:prstGeom prst="rect">
            <a:avLst/>
          </a:prstGeom>
          <a:noFill/>
          <a:ln>
            <a:noFill/>
          </a:ln>
        </p:spPr>
      </p:pic>
      <p:pic>
        <p:nvPicPr>
          <p:cNvPr id="127" name="Google Shape;127;p19"/>
          <p:cNvPicPr preferRelativeResize="0"/>
          <p:nvPr/>
        </p:nvPicPr>
        <p:blipFill>
          <a:blip r:embed="rId4">
            <a:alphaModFix/>
          </a:blip>
          <a:stretch>
            <a:fillRect/>
          </a:stretch>
        </p:blipFill>
        <p:spPr>
          <a:xfrm>
            <a:off x="4847125" y="877925"/>
            <a:ext cx="4003619" cy="1824600"/>
          </a:xfrm>
          <a:prstGeom prst="rect">
            <a:avLst/>
          </a:prstGeom>
          <a:noFill/>
          <a:ln>
            <a:noFill/>
          </a:ln>
        </p:spPr>
      </p:pic>
      <p:pic>
        <p:nvPicPr>
          <p:cNvPr id="128" name="Google Shape;128;p19"/>
          <p:cNvPicPr preferRelativeResize="0"/>
          <p:nvPr/>
        </p:nvPicPr>
        <p:blipFill>
          <a:blip r:embed="rId5">
            <a:alphaModFix/>
          </a:blip>
          <a:stretch>
            <a:fillRect/>
          </a:stretch>
        </p:blipFill>
        <p:spPr>
          <a:xfrm>
            <a:off x="4937549" y="2854925"/>
            <a:ext cx="3913200" cy="1933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0"/>
          <p:cNvSpPr txBox="1">
            <a:spLocks noGrp="1"/>
          </p:cNvSpPr>
          <p:nvPr>
            <p:ph type="sldNum" idx="12"/>
          </p:nvPr>
        </p:nvSpPr>
        <p:spPr>
          <a:xfrm>
            <a:off x="152409" y="4749901"/>
            <a:ext cx="5487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fld id="{00000000-1234-1234-1234-123412341234}" type="slidenum">
              <a:rPr lang="en"/>
              <a:t>9</a:t>
            </a:fld>
            <a:endParaRPr/>
          </a:p>
        </p:txBody>
      </p:sp>
      <p:sp>
        <p:nvSpPr>
          <p:cNvPr id="134" name="Google Shape;134;p20"/>
          <p:cNvSpPr txBox="1">
            <a:spLocks noGrp="1"/>
          </p:cNvSpPr>
          <p:nvPr>
            <p:ph type="ctrTitle" idx="4294967295"/>
          </p:nvPr>
        </p:nvSpPr>
        <p:spPr>
          <a:xfrm>
            <a:off x="2987425" y="0"/>
            <a:ext cx="4258500" cy="797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000">
                <a:solidFill>
                  <a:schemeClr val="accent1"/>
                </a:solidFill>
              </a:rPr>
              <a:t>Summary</a:t>
            </a:r>
            <a:endParaRPr sz="4000">
              <a:solidFill>
                <a:schemeClr val="accent1"/>
              </a:solidFill>
            </a:endParaRPr>
          </a:p>
        </p:txBody>
      </p:sp>
      <p:sp>
        <p:nvSpPr>
          <p:cNvPr id="135" name="Google Shape;135;p20"/>
          <p:cNvSpPr txBox="1">
            <a:spLocks noGrp="1"/>
          </p:cNvSpPr>
          <p:nvPr>
            <p:ph type="subTitle" idx="4294967295"/>
          </p:nvPr>
        </p:nvSpPr>
        <p:spPr>
          <a:xfrm>
            <a:off x="4805600" y="1150275"/>
            <a:ext cx="4160700" cy="3643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sz="3500" b="1"/>
              <a:t>Supporters</a:t>
            </a:r>
            <a:r>
              <a:rPr lang="en" sz="3300" b="1"/>
              <a:t> </a:t>
            </a:r>
            <a:endParaRPr sz="3300" b="1"/>
          </a:p>
          <a:p>
            <a:pPr marL="457200" lvl="0" indent="-438150" algn="l" rtl="0">
              <a:spcBef>
                <a:spcPts val="1000"/>
              </a:spcBef>
              <a:spcAft>
                <a:spcPts val="0"/>
              </a:spcAft>
              <a:buSzPts val="3300"/>
              <a:buChar char="★"/>
            </a:pPr>
            <a:r>
              <a:rPr lang="en" sz="3300" i="1"/>
              <a:t>Homophily </a:t>
            </a:r>
            <a:endParaRPr sz="3300" i="1"/>
          </a:p>
          <a:p>
            <a:pPr marL="457200" lvl="0" indent="-438150" algn="l" rtl="0">
              <a:spcBef>
                <a:spcPts val="0"/>
              </a:spcBef>
              <a:spcAft>
                <a:spcPts val="0"/>
              </a:spcAft>
              <a:buSzPts val="3300"/>
              <a:buChar char="★"/>
            </a:pPr>
            <a:r>
              <a:rPr lang="en" sz="3300" i="1"/>
              <a:t>Influencers </a:t>
            </a:r>
            <a:endParaRPr sz="3300" i="1"/>
          </a:p>
          <a:p>
            <a:pPr marL="457200" lvl="0" indent="-438150" algn="l" rtl="0">
              <a:spcBef>
                <a:spcPts val="0"/>
              </a:spcBef>
              <a:spcAft>
                <a:spcPts val="0"/>
              </a:spcAft>
              <a:buSzPts val="3300"/>
              <a:buChar char="★"/>
            </a:pPr>
            <a:r>
              <a:rPr lang="en" sz="3300" i="1"/>
              <a:t>Business Focused </a:t>
            </a:r>
            <a:endParaRPr sz="3300" i="1"/>
          </a:p>
          <a:p>
            <a:pPr marL="457200" lvl="0" indent="-438150" algn="l" rtl="0">
              <a:spcBef>
                <a:spcPts val="0"/>
              </a:spcBef>
              <a:spcAft>
                <a:spcPts val="0"/>
              </a:spcAft>
              <a:buSzPts val="3300"/>
              <a:buChar char="★"/>
            </a:pPr>
            <a:r>
              <a:rPr lang="en" sz="3300" i="1"/>
              <a:t>Shrewd Deniers</a:t>
            </a:r>
            <a:endParaRPr sz="3300" i="1"/>
          </a:p>
          <a:p>
            <a:pPr marL="0" lvl="0" indent="0" algn="l" rtl="0">
              <a:spcBef>
                <a:spcPts val="1000"/>
              </a:spcBef>
              <a:spcAft>
                <a:spcPts val="0"/>
              </a:spcAft>
              <a:buNone/>
            </a:pPr>
            <a:endParaRPr sz="3300" i="1"/>
          </a:p>
          <a:p>
            <a:pPr marL="0" lvl="0" indent="0" algn="l" rtl="0">
              <a:spcBef>
                <a:spcPts val="1000"/>
              </a:spcBef>
              <a:spcAft>
                <a:spcPts val="0"/>
              </a:spcAft>
              <a:buNone/>
            </a:pPr>
            <a:endParaRPr sz="3300" b="1" i="1"/>
          </a:p>
          <a:p>
            <a:pPr marL="0" lvl="0" indent="0" algn="l" rtl="0">
              <a:spcBef>
                <a:spcPts val="1000"/>
              </a:spcBef>
              <a:spcAft>
                <a:spcPts val="0"/>
              </a:spcAft>
              <a:buNone/>
            </a:pPr>
            <a:endParaRPr sz="3300" b="1" i="1"/>
          </a:p>
          <a:p>
            <a:pPr marL="457200" lvl="0" indent="0" algn="l" rtl="0">
              <a:spcBef>
                <a:spcPts val="1000"/>
              </a:spcBef>
              <a:spcAft>
                <a:spcPts val="0"/>
              </a:spcAft>
              <a:buNone/>
            </a:pPr>
            <a:endParaRPr sz="3300" i="1"/>
          </a:p>
          <a:p>
            <a:pPr marL="0" lvl="0" indent="0" algn="l" rtl="0">
              <a:spcBef>
                <a:spcPts val="1000"/>
              </a:spcBef>
              <a:spcAft>
                <a:spcPts val="0"/>
              </a:spcAft>
              <a:buNone/>
            </a:pPr>
            <a:endParaRPr sz="3300" i="1"/>
          </a:p>
          <a:p>
            <a:pPr marL="457200" lvl="0" indent="0" algn="l" rtl="0">
              <a:spcBef>
                <a:spcPts val="1000"/>
              </a:spcBef>
              <a:spcAft>
                <a:spcPts val="0"/>
              </a:spcAft>
              <a:buNone/>
            </a:pPr>
            <a:endParaRPr sz="3300" i="1"/>
          </a:p>
          <a:p>
            <a:pPr marL="457200" lvl="0" indent="0" algn="l" rtl="0">
              <a:spcBef>
                <a:spcPts val="1000"/>
              </a:spcBef>
              <a:spcAft>
                <a:spcPts val="1000"/>
              </a:spcAft>
              <a:buNone/>
            </a:pPr>
            <a:endParaRPr sz="3300" i="1"/>
          </a:p>
        </p:txBody>
      </p:sp>
    </p:spTree>
  </p:cSld>
  <p:clrMapOvr>
    <a:masterClrMapping/>
  </p:clrMapOvr>
</p:sld>
</file>

<file path=ppt/theme/theme1.xml><?xml version="1.0" encoding="utf-8"?>
<a:theme xmlns:a="http://schemas.openxmlformats.org/drawingml/2006/main" name="Woodville template">
  <a:themeElements>
    <a:clrScheme name="Custom 347">
      <a:dk1>
        <a:srgbClr val="38414C"/>
      </a:dk1>
      <a:lt1>
        <a:srgbClr val="FFFFFF"/>
      </a:lt1>
      <a:dk2>
        <a:srgbClr val="222222"/>
      </a:dk2>
      <a:lt2>
        <a:srgbClr val="DCE1E8"/>
      </a:lt2>
      <a:accent1>
        <a:srgbClr val="498BE4"/>
      </a:accent1>
      <a:accent2>
        <a:srgbClr val="8FC6EF"/>
      </a:accent2>
      <a:accent3>
        <a:srgbClr val="4F9CB5"/>
      </a:accent3>
      <a:accent4>
        <a:srgbClr val="9DDDD2"/>
      </a:accent4>
      <a:accent5>
        <a:srgbClr val="75AF77"/>
      </a:accent5>
      <a:accent6>
        <a:srgbClr val="ABDE75"/>
      </a:accent6>
      <a:hlink>
        <a:srgbClr val="4A8D63"/>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590</Words>
  <Application>Microsoft Office PowerPoint</Application>
  <PresentationFormat>On-screen Show (16:9)</PresentationFormat>
  <Paragraphs>115</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Kalam</vt:lpstr>
      <vt:lpstr>Arial</vt:lpstr>
      <vt:lpstr>Merriweather</vt:lpstr>
      <vt:lpstr>Woodville template</vt:lpstr>
      <vt:lpstr>Climate Change and Twitter Influencers</vt:lpstr>
      <vt:lpstr>Outline</vt:lpstr>
      <vt:lpstr>PowerPoint Presentation</vt:lpstr>
      <vt:lpstr>Supporters Community</vt:lpstr>
      <vt:lpstr>PowerPoint Presentation</vt:lpstr>
      <vt:lpstr>Deniers Community</vt:lpstr>
      <vt:lpstr>PowerPoint Presentation</vt:lpstr>
      <vt:lpstr>Influencers Network</vt:lpstr>
      <vt:lpstr>Summary</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and Twitter Influencers</dc:title>
  <dc:creator>Anitesh Barfua</dc:creator>
  <cp:lastModifiedBy>Anitesh Barfua</cp:lastModifiedBy>
  <cp:revision>1</cp:revision>
  <dcterms:modified xsi:type="dcterms:W3CDTF">2020-12-02T17:59:51Z</dcterms:modified>
</cp:coreProperties>
</file>